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1"/>
  </p:notesMasterIdLst>
  <p:handoutMasterIdLst>
    <p:handoutMasterId r:id="rId22"/>
  </p:handoutMasterIdLst>
  <p:sldIdLst>
    <p:sldId id="326" r:id="rId5"/>
    <p:sldId id="327" r:id="rId6"/>
    <p:sldId id="333" r:id="rId7"/>
    <p:sldId id="334" r:id="rId8"/>
    <p:sldId id="352" r:id="rId9"/>
    <p:sldId id="353" r:id="rId10"/>
    <p:sldId id="337" r:id="rId11"/>
    <p:sldId id="351" r:id="rId12"/>
    <p:sldId id="354" r:id="rId13"/>
    <p:sldId id="355" r:id="rId14"/>
    <p:sldId id="356" r:id="rId15"/>
    <p:sldId id="350" r:id="rId16"/>
    <p:sldId id="341" r:id="rId17"/>
    <p:sldId id="342" r:id="rId18"/>
    <p:sldId id="343" r:id="rId19"/>
    <p:sldId id="329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9" autoAdjust="0"/>
    <p:restoredTop sz="75610" autoAdjust="0"/>
  </p:normalViewPr>
  <p:slideViewPr>
    <p:cSldViewPr snapToGrid="0">
      <p:cViewPr varScale="1">
        <p:scale>
          <a:sx n="68" d="100"/>
          <a:sy n="68" d="100"/>
        </p:scale>
        <p:origin x="162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30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8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7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February 21, 2024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Goals: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Visit Preparation - start thinking about what areas the Board members need support, how can we start preparing you for the site visit?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 in Strategic Plan Committee and update of new 3-year strategic plan.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 to Continue: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Administer a board-led community needs assessment to gather feedback from board member's home agencies and/or shared clients.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monthly updates from programs and board member HCH outreach to programs.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 in distribution of HRSA COVID-19 supplies to homeless community.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information about the environment surrounding homelessness that members work, volunteer, and live in.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communication between the HCH program and other agencies.</a:t>
            </a:r>
          </a:p>
          <a:p>
            <a:pPr marL="688975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presentations from board to HCH also available to CM programs serving homeless as appropriate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Requests of the Board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4510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C5F060-E9A3-E808-70EE-F027AC14B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New Goals:</a:t>
            </a:r>
          </a:p>
          <a:p>
            <a:pPr lvl="1"/>
            <a:r>
              <a:rPr lang="en-US" dirty="0"/>
              <a:t>Site Visit Preparation - start thinking about what areas the Board members need support, how can we start preparing you for the site visit?</a:t>
            </a:r>
          </a:p>
          <a:p>
            <a:pPr lvl="1"/>
            <a:r>
              <a:rPr lang="en-US" dirty="0"/>
              <a:t>Participation in Strategic Plan Committee and update of new 3-year strategic plan.</a:t>
            </a:r>
          </a:p>
          <a:p>
            <a:r>
              <a:rPr lang="en-US" dirty="0"/>
              <a:t>Goals to Continue:</a:t>
            </a:r>
          </a:p>
          <a:p>
            <a:pPr lvl="1"/>
            <a:r>
              <a:rPr lang="en-US" dirty="0"/>
              <a:t>Administer a board-led community needs assessment to gather feedback from board member's home agencies and/or shared clients.</a:t>
            </a:r>
          </a:p>
          <a:p>
            <a:pPr lvl="1"/>
            <a:r>
              <a:rPr lang="en-US" dirty="0"/>
              <a:t>Maintain monthly updates from programs and board member HCH outreach to programs.</a:t>
            </a:r>
          </a:p>
          <a:p>
            <a:pPr lvl="1"/>
            <a:r>
              <a:rPr lang="en-US" dirty="0"/>
              <a:t>Assist in distribution of HRSA COVID-19 supplies to homeless community.</a:t>
            </a:r>
          </a:p>
          <a:p>
            <a:pPr lvl="1"/>
            <a:r>
              <a:rPr lang="en-US" dirty="0"/>
              <a:t>Present information about the environment surrounding homelessness that members work, volunteer, and live in.</a:t>
            </a:r>
          </a:p>
          <a:p>
            <a:pPr lvl="1"/>
            <a:r>
              <a:rPr lang="en-US" dirty="0"/>
              <a:t>Improve communication between the HCH program and other agencies.</a:t>
            </a:r>
          </a:p>
          <a:p>
            <a:pPr lvl="1"/>
            <a:r>
              <a:rPr lang="en-US" dirty="0"/>
              <a:t>Quarterly presentations from board to HCH also available to CM programs serving homeless as appropriate.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9F8B92-D120-A0BA-7742-0D445C3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6A98ED-A3ED-BA0E-1468-D95B0059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Requests of the Board</a:t>
            </a:r>
          </a:p>
        </p:txBody>
      </p:sp>
    </p:spTree>
    <p:extLst>
      <p:ext uri="{BB962C8B-B14F-4D97-AF65-F5344CB8AC3E}">
        <p14:creationId xmlns:p14="http://schemas.microsoft.com/office/powerpoint/2010/main" val="368255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76929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QA/QI Priorities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UDS Submission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March 20, 2024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January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Patient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Legislative Mandate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Director Evaluation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January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January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Patient Story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473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Legislative Mandate Review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Project Director</a:t>
            </a:r>
          </a:p>
        </p:txBody>
      </p:sp>
    </p:spTree>
    <p:extLst>
      <p:ext uri="{BB962C8B-B14F-4D97-AF65-F5344CB8AC3E}">
        <p14:creationId xmlns:p14="http://schemas.microsoft.com/office/powerpoint/2010/main" val="415630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&amp; Assurance </a:t>
            </a:r>
          </a:p>
          <a:p>
            <a:r>
              <a:rPr lang="en-US" sz="3600" b="0" dirty="0"/>
              <a:t>Project Director Evaluation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PD goals aligned with strategic plan</a:t>
            </a:r>
          </a:p>
          <a:p>
            <a:pPr lvl="1"/>
            <a:r>
              <a:rPr lang="en-US" dirty="0"/>
              <a:t>Complete</a:t>
            </a:r>
          </a:p>
          <a:p>
            <a:pPr lvl="2"/>
            <a:r>
              <a:rPr lang="en-US" dirty="0"/>
              <a:t>Develop a workflow, staff training, and competency to connect patients to case management programs that assess patients' social determinants of health needs.</a:t>
            </a:r>
          </a:p>
          <a:p>
            <a:pPr lvl="2"/>
            <a:r>
              <a:rPr lang="en-US" dirty="0"/>
              <a:t>Pilot an evidence-based screening tool to assess patients for trauma and provide linkage to appropriate follow up care.</a:t>
            </a:r>
          </a:p>
          <a:p>
            <a:pPr lvl="2"/>
            <a:r>
              <a:rPr lang="en-US" dirty="0"/>
              <a:t>Submit a proposal to HCH Leadership &amp; the Governing Board with recommendations for increasing program capacity to address substance use concerns based on identified needs.</a:t>
            </a:r>
          </a:p>
          <a:p>
            <a:pPr lvl="2"/>
            <a:r>
              <a:rPr lang="en-US" dirty="0"/>
              <a:t>Establish a workflow to support patients with insurance program enrollment.</a:t>
            </a:r>
          </a:p>
          <a:p>
            <a:pPr lvl="2"/>
            <a:r>
              <a:rPr lang="en-US" dirty="0"/>
              <a:t>Establish a registration workflow to notify staff of open enrollment annually.</a:t>
            </a:r>
          </a:p>
          <a:p>
            <a:pPr lvl="2"/>
            <a:r>
              <a:rPr lang="en-US" dirty="0"/>
              <a:t>Meet with Behavioral Health by 2/2024 to share the program's proposal for increasing HCH capacity to address substance use concerns. Discuss opportunities for collaboration and connection to AOD services.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Director Goals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4874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other goals are on going or in progress except for the following:</a:t>
            </a:r>
          </a:p>
          <a:p>
            <a:pPr lvl="1"/>
            <a:r>
              <a:rPr lang="en-US" dirty="0"/>
              <a:t>Establish HCH representation at CCH and Public Health equity work groups.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Director Goals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014753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633</Words>
  <Application>Microsoft Office PowerPoint</Application>
  <PresentationFormat>Widescreen</PresentationFormat>
  <Paragraphs>94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Director Goals</vt:lpstr>
      <vt:lpstr>Project Director Goals</vt:lpstr>
      <vt:lpstr>Requests of the Board</vt:lpstr>
      <vt:lpstr>Requests of the Board</vt:lpstr>
      <vt:lpstr>PowerPoint Presentation</vt:lpstr>
      <vt:lpstr>PowerPoint Presentation</vt:lpstr>
      <vt:lpstr>PowerPoint Presentation</vt:lpstr>
      <vt:lpstr>PowerPoint Presentation</vt:lpstr>
      <vt:lpstr>NEXT MEETING Wednesday  March 20, 2024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45</cp:revision>
  <cp:lastPrinted>2023-03-31T19:23:34Z</cp:lastPrinted>
  <dcterms:created xsi:type="dcterms:W3CDTF">2023-03-20T19:11:05Z</dcterms:created>
  <dcterms:modified xsi:type="dcterms:W3CDTF">2024-02-21T18:43:04Z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