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17"/>
  </p:notesMasterIdLst>
  <p:handoutMasterIdLst>
    <p:handoutMasterId r:id="rId18"/>
  </p:handoutMasterIdLst>
  <p:sldIdLst>
    <p:sldId id="326" r:id="rId5"/>
    <p:sldId id="327" r:id="rId6"/>
    <p:sldId id="333" r:id="rId7"/>
    <p:sldId id="334" r:id="rId8"/>
    <p:sldId id="352" r:id="rId9"/>
    <p:sldId id="337" r:id="rId10"/>
    <p:sldId id="351" r:id="rId11"/>
    <p:sldId id="350" r:id="rId12"/>
    <p:sldId id="341" r:id="rId13"/>
    <p:sldId id="342" r:id="rId14"/>
    <p:sldId id="343" r:id="rId15"/>
    <p:sldId id="329" r:id="rId1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06" autoAdjust="0"/>
    <p:restoredTop sz="75610" autoAdjust="0"/>
  </p:normalViewPr>
  <p:slideViewPr>
    <p:cSldViewPr snapToGrid="0">
      <p:cViewPr varScale="1">
        <p:scale>
          <a:sx n="43" d="100"/>
          <a:sy n="43" d="100"/>
        </p:scale>
        <p:origin x="67" y="73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3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April 17, 2024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Sliding Fee Discount Policy</a:t>
            </a:r>
          </a:p>
          <a:p>
            <a:endParaRPr lang="en-US" b="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164E0-E03F-BADF-6982-22BFB1E7C833}"/>
              </a:ext>
            </a:extLst>
          </p:cNvPr>
          <p:cNvSpPr txBox="1">
            <a:spLocks/>
          </p:cNvSpPr>
          <p:nvPr/>
        </p:nvSpPr>
        <p:spPr>
          <a:xfrm>
            <a:off x="844550" y="3281582"/>
            <a:ext cx="10515600" cy="2218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 dirty="0"/>
              <a:t>May 15, 2024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March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Patient 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Metric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February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March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Patient Story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</a:t>
            </a:r>
          </a:p>
        </p:txBody>
      </p:sp>
    </p:spTree>
    <p:extLst>
      <p:ext uri="{BB962C8B-B14F-4D97-AF65-F5344CB8AC3E}">
        <p14:creationId xmlns:p14="http://schemas.microsoft.com/office/powerpoint/2010/main" val="34735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&amp; Assurance 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Metric Review</a:t>
            </a:r>
            <a:endParaRPr lang="en-US" b="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2024 Quarter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76929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167</Words>
  <Application>Microsoft Office PowerPoint</Application>
  <PresentationFormat>Widescreen</PresentationFormat>
  <Paragraphs>49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PowerPoint Presentation</vt:lpstr>
      <vt:lpstr>Metric Review</vt:lpstr>
      <vt:lpstr>PowerPoint Presentation</vt:lpstr>
      <vt:lpstr>PowerPoint Presentation</vt:lpstr>
      <vt:lpstr>PowerPoint Presentation</vt:lpstr>
      <vt:lpstr>PowerPoint Presentation</vt:lpstr>
      <vt:lpstr>NEXT MEETING Wednesday  May 15, 2024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51</cp:revision>
  <cp:lastPrinted>2023-03-31T19:23:34Z</cp:lastPrinted>
  <dcterms:created xsi:type="dcterms:W3CDTF">2023-03-20T19:11:05Z</dcterms:created>
  <dcterms:modified xsi:type="dcterms:W3CDTF">2024-04-16T17:07:57Z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