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dcc58c7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dcc58c7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dcc58c7f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dcc58c7f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dcc58c7f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dcc58c7f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99cd56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99cd56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dcc58c7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dcc58c7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99cd560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99cd560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dcc58c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dcc58c7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dcc58c7f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dcc58c7f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dcc58c7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dcc58c7f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99cd560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99cd5606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from CBT for Anxiety &amp; Time Management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876725" y="3238450"/>
            <a:ext cx="78453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SURAYA KEATING, MFT, EMDR Certified Therapist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Registered Expressive Arts Therapist, Drama Therapist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www.suraya.org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2080775" y="198750"/>
            <a:ext cx="493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CHALLENGING FEELING: E.g, Anxious, unfocused, etc.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8000" y="4523950"/>
            <a:ext cx="4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ATTITUDES  that feed anxiety, lack of focus, etc.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5856575" y="4523950"/>
            <a:ext cx="33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ACTIONS that feed anxiety, etc.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TOOL #3. EMPOWERMENT TRIANGLES</a:t>
            </a:r>
            <a:endParaRPr sz="19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INSTRUCTIONS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Draw or cut out a TRIANGLE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 the top of the triangle, write the feeling that is troubling you.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the bottom left, brainstorm those attitudes/thoughts that feed the troubling feeling (i.e., make it worse).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the bottom right, brainstorm actions/behaviors that make the troubling feeling worse.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2080775" y="198750"/>
            <a:ext cx="493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HOW YOU WANT TO FEEL: E.g, Easeful, focused, etc.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8000" y="4523950"/>
            <a:ext cx="4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ATTITUDES  that support how you want to feel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400675" y="4523950"/>
            <a:ext cx="37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ACTIONS that support how you want to feel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STEP THREE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VISUALIZE A MINOR STRESSOR. Notice what happens when you think of the minor stressor in contrast to what happens when you think of your safe, calm place combined with BLS.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THINK OF the minor stressor.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Say the TITLE of your safe calm place, think of it, and begin BLS.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654625" y="771550"/>
            <a:ext cx="7528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FINAL PRACTICE FOR THE ROAD OF LIFE: </a:t>
            </a:r>
            <a:endParaRPr sz="33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CHOOSE 1  HELPFUL ATTIUDE &amp; 1 HELPFUL ACTION</a:t>
            </a:r>
            <a:endParaRPr sz="33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1940500" y="2221050"/>
            <a:ext cx="6733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MY ACTION:</a:t>
            </a:r>
            <a:endParaRPr sz="3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MY ATTITUDE: </a:t>
            </a:r>
            <a:endParaRPr sz="3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2219275" y="2033050"/>
            <a:ext cx="69924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COGNITIVE BEHAVIORAL THERAPY (CBT)?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3307325" y="-1154275"/>
            <a:ext cx="56346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ser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 idx="4294967295"/>
          </p:nvPr>
        </p:nvSpPr>
        <p:spPr>
          <a:xfrm>
            <a:off x="340350" y="2933175"/>
            <a:ext cx="84633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“There are only two things we can control in life: our actions and our attitudes.” - Unknown</a:t>
            </a:r>
            <a:endParaRPr sz="2400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4294967295"/>
          </p:nvPr>
        </p:nvSpPr>
        <p:spPr>
          <a:xfrm>
            <a:off x="2209375" y="2142225"/>
            <a:ext cx="56346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 of the CBT Triad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AutoNum type="arabicPeriod"/>
            </a:pPr>
            <a:r>
              <a:rPr lang="en">
                <a:solidFill>
                  <a:srgbClr val="9900FF"/>
                </a:solidFill>
              </a:rPr>
              <a:t>OUR THOUGHTS (thoughts congealed become an ATTITUDE) influence our FEELINGS &amp; BEHAVIORS.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OUR BEHAVIORS (aka ACTIONS) influence our FEELINGS &amp; THOUGHTS.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lang="en">
                <a:solidFill>
                  <a:srgbClr val="0000FF"/>
                </a:solidFill>
                <a:highlight>
                  <a:schemeClr val="lt1"/>
                </a:highlight>
              </a:rPr>
              <a:t>OUR FEELINGS influence our THOUGHTS/ATTITUDES as well as our BEHAVIORS/ACTIONS. </a:t>
            </a:r>
            <a:endParaRPr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3705650" y="198750"/>
            <a:ext cx="1870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FEELINGS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8000" y="4523950"/>
            <a:ext cx="2745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ATTITUDES/THOUGHTS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487825" y="4523950"/>
            <a:ext cx="267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ACTIONS/BEHAVIORS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Tool #1: Self-kindness practice</a:t>
            </a:r>
            <a:endParaRPr sz="23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When you experience a challenging feeling, related to anxiety/time management, try the following self-kindness practice: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Pause, take 3 deep breaths.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Place a hand on your belly and a hand on your heart.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you breath, say to yourself: “I love you so much.  I know it’s hard right now. I’m with you.”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Ask yourself: “What would give me some relief?”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 idx="4294967295"/>
          </p:nvPr>
        </p:nvSpPr>
        <p:spPr>
          <a:xfrm>
            <a:off x="795250" y="1987250"/>
            <a:ext cx="76449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“Between the stimulus and response, there is a space, and in that space lies our power and freedom.” - Victor Frankl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4294967295"/>
          </p:nvPr>
        </p:nvSpPr>
        <p:spPr>
          <a:xfrm>
            <a:off x="2513300" y="1110525"/>
            <a:ext cx="56346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ser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TOOL #2 AWARENESS TRIANGLES</a:t>
            </a:r>
            <a:endParaRPr sz="21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INSTRUCTIONS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Draw or cut out a TRIANGLE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 the top of the triangle, write the feeling that is troubling you.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the bottom left, brainstorm those attitudes/thoughts that feed the troubling feeling (i.e., make it worse).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the bottom right, brainstorm actions/behaviors that make the troubling feeling worse.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Bebas Neue</vt:lpstr>
      <vt:lpstr>Lato</vt:lpstr>
      <vt:lpstr>Arial</vt:lpstr>
      <vt:lpstr>Raleway</vt:lpstr>
      <vt:lpstr>Swiss</vt:lpstr>
      <vt:lpstr>Tools from CBT for Anxiety &amp; Time Management</vt:lpstr>
      <vt:lpstr>WHAT IS COGNITIVE BEHAVIORAL THERAPY (CBT)?</vt:lpstr>
      <vt:lpstr>PowerPoint Presentation</vt:lpstr>
      <vt:lpstr>“There are only two things we can control in life: our actions and our attitudes.” - Unknown</vt:lpstr>
      <vt:lpstr>Key Concepts of the CBT Triad</vt:lpstr>
      <vt:lpstr>PowerPoint Presentation</vt:lpstr>
      <vt:lpstr>PowerPoint Presentation</vt:lpstr>
      <vt:lpstr>“Between the stimulus and response, there is a space, and in that space lies our power and freedom.” - Victor Frankl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from CBT for Anxiety &amp; Time Management</dc:title>
  <dc:creator>Arlene Trimble</dc:creator>
  <cp:lastModifiedBy>Arlene Trimble</cp:lastModifiedBy>
  <cp:revision>1</cp:revision>
  <dcterms:modified xsi:type="dcterms:W3CDTF">2023-08-08T21:41:13Z</dcterms:modified>
</cp:coreProperties>
</file>