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7"/>
  </p:notesMasterIdLst>
  <p:handoutMasterIdLst>
    <p:handoutMasterId r:id="rId18"/>
  </p:handoutMasterIdLst>
  <p:sldIdLst>
    <p:sldId id="326" r:id="rId5"/>
    <p:sldId id="327" r:id="rId6"/>
    <p:sldId id="333" r:id="rId7"/>
    <p:sldId id="334" r:id="rId8"/>
    <p:sldId id="337" r:id="rId9"/>
    <p:sldId id="351" r:id="rId10"/>
    <p:sldId id="350" r:id="rId11"/>
    <p:sldId id="338" r:id="rId12"/>
    <p:sldId id="341" r:id="rId13"/>
    <p:sldId id="342" r:id="rId14"/>
    <p:sldId id="343" r:id="rId15"/>
    <p:sldId id="329" r:id="rId1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9" autoAdjust="0"/>
    <p:restoredTop sz="75610" autoAdjust="0"/>
  </p:normalViewPr>
  <p:slideViewPr>
    <p:cSldViewPr snapToGrid="0">
      <p:cViewPr varScale="1">
        <p:scale>
          <a:sx n="98" d="100"/>
          <a:sy n="98" d="100"/>
        </p:scale>
        <p:origin x="154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3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January 17, 2024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QA/QI Priorities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Project Director Evaluation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/>
              <a:t>February 21, </a:t>
            </a:r>
            <a:r>
              <a:rPr lang="en-US" sz="3600" dirty="0"/>
              <a:t>2024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December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December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December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Quality Improvement &amp; Assurance 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Gabriella Quintana, HCH QI Team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Assessment</a:t>
            </a:r>
          </a:p>
          <a:p>
            <a:pPr lvl="1"/>
            <a:r>
              <a:rPr lang="en-US" dirty="0"/>
              <a:t>Fill out as a group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Improvement &amp; Assurance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48742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769298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any questions from potential applicants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Board Member Recruitment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178</Words>
  <Application>Microsoft Office PowerPoint</Application>
  <PresentationFormat>Widescreen</PresentationFormat>
  <Paragraphs>51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PowerPoint Presentation</vt:lpstr>
      <vt:lpstr>Quality Improvement &amp; Assurance</vt:lpstr>
      <vt:lpstr>PowerPoint Presentation</vt:lpstr>
      <vt:lpstr>Board Member Recruitment</vt:lpstr>
      <vt:lpstr>PowerPoint Presentation</vt:lpstr>
      <vt:lpstr>PowerPoint Presentation</vt:lpstr>
      <vt:lpstr>PowerPoint Presentation</vt:lpstr>
      <vt:lpstr>NEXT MEETING Wednesday  February 21, 2024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43</cp:revision>
  <cp:lastPrinted>2023-03-31T19:23:34Z</cp:lastPrinted>
  <dcterms:created xsi:type="dcterms:W3CDTF">2023-03-20T19:11:05Z</dcterms:created>
  <dcterms:modified xsi:type="dcterms:W3CDTF">2024-01-11T23:33:19Z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