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4"/>
  </p:sldMasterIdLst>
  <p:notesMasterIdLst>
    <p:notesMasterId r:id="rId17"/>
  </p:notesMasterIdLst>
  <p:handoutMasterIdLst>
    <p:handoutMasterId r:id="rId18"/>
  </p:handoutMasterIdLst>
  <p:sldIdLst>
    <p:sldId id="326" r:id="rId5"/>
    <p:sldId id="327" r:id="rId6"/>
    <p:sldId id="333" r:id="rId7"/>
    <p:sldId id="334" r:id="rId8"/>
    <p:sldId id="339" r:id="rId9"/>
    <p:sldId id="344" r:id="rId10"/>
    <p:sldId id="337" r:id="rId11"/>
    <p:sldId id="338" r:id="rId12"/>
    <p:sldId id="341" r:id="rId13"/>
    <p:sldId id="342" r:id="rId14"/>
    <p:sldId id="343" r:id="rId15"/>
    <p:sldId id="329" r:id="rId16"/>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78B6015-A469-F050-BB4F-8E5AE0FF7798}" name="Guest User" initials="GU" userId="S::urn:spo:anon#c3b0c97d21c6c7acfb069f01d7c9ae3791bc75237ff8846b74927bf782699f89::" providerId="AD"/>
  <p188:author id="{44AFCC60-70E8-157D-D0A5-52C5BD90FFAB}" name="Lavonna Martin" initials="LM" userId="S::lmartin@cchealth.org::523dea37-b472-4f97-a631-91e0181d2d62" providerId="AD"/>
  <p188:author id="{50635471-157F-47D9-1DD5-21458896B186}" name="Mike" initials="MJM" userId="Mike" providerId="None"/>
  <p188:author id="{63605DC2-985F-68AA-406F-CE008B439B5E}" name="Mike Miller - BMC" initials="MB" userId="S::mike_brownmillerpr.com#ext#@contracostahsd.onmicrosoft.com::244e6d04-f90f-4cf7-b5e7-92ecc3571695" providerId="AD"/>
  <p188:author id="{72A996DC-870D-832E-30EC-441CBBA597F1}" name="Kim McCarl" initials="KM" userId="S::kmccarl@cchealth.org::216103b7-9133-4e12-a14e-264580687459" providerId="AD"/>
  <p188:author id="{B257FEF5-0D8D-B704-9CEA-2B8A9371C9FB}" name="Nicole Shorter" initials="NS" userId="S::nicole@brownmillerpr.com::bb3f32ce-0b29-406e-9572-132bce6caf8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7146"/>
    <a:srgbClr val="05649B"/>
    <a:srgbClr val="3378A2"/>
    <a:srgbClr val="C7D1E5"/>
    <a:srgbClr val="8DB7D7"/>
    <a:srgbClr val="52A0C9"/>
    <a:srgbClr val="FFC000"/>
    <a:srgbClr val="05639B"/>
    <a:srgbClr val="F5ECEA"/>
    <a:srgbClr val="DADB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F22DED-D613-4BE8-8C12-917435AAA9AA}" v="56" dt="2023-04-13T22:45:55.55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29" autoAdjust="0"/>
    <p:restoredTop sz="94660"/>
  </p:normalViewPr>
  <p:slideViewPr>
    <p:cSldViewPr snapToGrid="0">
      <p:cViewPr varScale="1">
        <p:scale>
          <a:sx n="80" d="100"/>
          <a:sy n="80" d="100"/>
        </p:scale>
        <p:origin x="624" y="60"/>
      </p:cViewPr>
      <p:guideLst>
        <p:guide orient="horz" pos="2880"/>
        <p:guide pos="216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Shorter" userId="bb3f32ce-0b29-406e-9572-132bce6caf8f" providerId="ADAL" clId="{ABF22DED-D613-4BE8-8C12-917435AAA9AA}"/>
    <pc:docChg chg="undo custSel addSld delSld modSld addMainMaster delMainMaster modMainMaster">
      <pc:chgData name="Nicole Shorter" userId="bb3f32ce-0b29-406e-9572-132bce6caf8f" providerId="ADAL" clId="{ABF22DED-D613-4BE8-8C12-917435AAA9AA}" dt="2023-04-13T22:46:07.623" v="250" actId="47"/>
      <pc:docMkLst>
        <pc:docMk/>
      </pc:docMkLst>
      <pc:sldChg chg="del">
        <pc:chgData name="Nicole Shorter" userId="bb3f32ce-0b29-406e-9572-132bce6caf8f" providerId="ADAL" clId="{ABF22DED-D613-4BE8-8C12-917435AAA9AA}" dt="2023-04-13T22:33:12.330" v="4" actId="47"/>
        <pc:sldMkLst>
          <pc:docMk/>
          <pc:sldMk cId="0" sldId="256"/>
        </pc:sldMkLst>
      </pc:sldChg>
      <pc:sldChg chg="add del">
        <pc:chgData name="Nicole Shorter" userId="bb3f32ce-0b29-406e-9572-132bce6caf8f" providerId="ADAL" clId="{ABF22DED-D613-4BE8-8C12-917435AAA9AA}" dt="2023-04-13T22:43:41.862" v="169" actId="47"/>
        <pc:sldMkLst>
          <pc:docMk/>
          <pc:sldMk cId="0" sldId="259"/>
        </pc:sldMkLst>
      </pc:sldChg>
      <pc:sldChg chg="add del">
        <pc:chgData name="Nicole Shorter" userId="bb3f32ce-0b29-406e-9572-132bce6caf8f" providerId="ADAL" clId="{ABF22DED-D613-4BE8-8C12-917435AAA9AA}" dt="2023-04-13T22:43:41.171" v="168" actId="47"/>
        <pc:sldMkLst>
          <pc:docMk/>
          <pc:sldMk cId="0" sldId="260"/>
        </pc:sldMkLst>
      </pc:sldChg>
      <pc:sldChg chg="add del">
        <pc:chgData name="Nicole Shorter" userId="bb3f32ce-0b29-406e-9572-132bce6caf8f" providerId="ADAL" clId="{ABF22DED-D613-4BE8-8C12-917435AAA9AA}" dt="2023-04-13T22:43:50.611" v="171" actId="47"/>
        <pc:sldMkLst>
          <pc:docMk/>
          <pc:sldMk cId="3882013746" sldId="261"/>
        </pc:sldMkLst>
      </pc:sldChg>
      <pc:sldChg chg="add del">
        <pc:chgData name="Nicole Shorter" userId="bb3f32ce-0b29-406e-9572-132bce6caf8f" providerId="ADAL" clId="{ABF22DED-D613-4BE8-8C12-917435AAA9AA}" dt="2023-04-13T22:43:52.662" v="173" actId="47"/>
        <pc:sldMkLst>
          <pc:docMk/>
          <pc:sldMk cId="0" sldId="263"/>
        </pc:sldMkLst>
      </pc:sldChg>
      <pc:sldChg chg="del">
        <pc:chgData name="Nicole Shorter" userId="bb3f32ce-0b29-406e-9572-132bce6caf8f" providerId="ADAL" clId="{ABF22DED-D613-4BE8-8C12-917435AAA9AA}" dt="2023-04-13T22:43:57.332" v="177" actId="47"/>
        <pc:sldMkLst>
          <pc:docMk/>
          <pc:sldMk cId="0" sldId="267"/>
        </pc:sldMkLst>
      </pc:sldChg>
      <pc:sldChg chg="delSp modSp add del mod">
        <pc:chgData name="Nicole Shorter" userId="bb3f32ce-0b29-406e-9572-132bce6caf8f" providerId="ADAL" clId="{ABF22DED-D613-4BE8-8C12-917435AAA9AA}" dt="2023-04-13T22:45:45.206" v="240" actId="1037"/>
        <pc:sldMkLst>
          <pc:docMk/>
          <pc:sldMk cId="0" sldId="268"/>
        </pc:sldMkLst>
        <pc:spChg chg="mod">
          <ac:chgData name="Nicole Shorter" userId="bb3f32ce-0b29-406e-9572-132bce6caf8f" providerId="ADAL" clId="{ABF22DED-D613-4BE8-8C12-917435AAA9AA}" dt="2023-04-13T22:45:18.187" v="210" actId="14100"/>
          <ac:spMkLst>
            <pc:docMk/>
            <pc:sldMk cId="0" sldId="268"/>
            <ac:spMk id="6" creationId="{00000000-0000-0000-0000-000000000000}"/>
          </ac:spMkLst>
        </pc:spChg>
        <pc:spChg chg="mod">
          <ac:chgData name="Nicole Shorter" userId="bb3f32ce-0b29-406e-9572-132bce6caf8f" providerId="ADAL" clId="{ABF22DED-D613-4BE8-8C12-917435AAA9AA}" dt="2023-04-13T22:45:23.889" v="211" actId="14100"/>
          <ac:spMkLst>
            <pc:docMk/>
            <pc:sldMk cId="0" sldId="268"/>
            <ac:spMk id="10" creationId="{F89101BE-E190-DEC7-FB15-2BCBFD6570DE}"/>
          </ac:spMkLst>
        </pc:spChg>
        <pc:spChg chg="mod">
          <ac:chgData name="Nicole Shorter" userId="bb3f32ce-0b29-406e-9572-132bce6caf8f" providerId="ADAL" clId="{ABF22DED-D613-4BE8-8C12-917435AAA9AA}" dt="2023-04-13T22:45:35.319" v="212" actId="14100"/>
          <ac:spMkLst>
            <pc:docMk/>
            <pc:sldMk cId="0" sldId="268"/>
            <ac:spMk id="30" creationId="{5FFA1155-5B21-6C6B-0E08-6137061D2120}"/>
          </ac:spMkLst>
        </pc:spChg>
        <pc:grpChg chg="del">
          <ac:chgData name="Nicole Shorter" userId="bb3f32ce-0b29-406e-9572-132bce6caf8f" providerId="ADAL" clId="{ABF22DED-D613-4BE8-8C12-917435AAA9AA}" dt="2023-04-13T22:45:13.758" v="209" actId="478"/>
          <ac:grpSpMkLst>
            <pc:docMk/>
            <pc:sldMk cId="0" sldId="268"/>
            <ac:grpSpMk id="32" creationId="{F7398CE5-59C6-D900-3273-D8BF8A665C32}"/>
          </ac:grpSpMkLst>
        </pc:grpChg>
        <pc:grpChg chg="mod">
          <ac:chgData name="Nicole Shorter" userId="bb3f32ce-0b29-406e-9572-132bce6caf8f" providerId="ADAL" clId="{ABF22DED-D613-4BE8-8C12-917435AAA9AA}" dt="2023-04-13T22:45:45.206" v="240" actId="1037"/>
          <ac:grpSpMkLst>
            <pc:docMk/>
            <pc:sldMk cId="0" sldId="268"/>
            <ac:grpSpMk id="33" creationId="{AA10B453-6A01-BBAB-01FA-9DFC20D87A21}"/>
          </ac:grpSpMkLst>
        </pc:grpChg>
        <pc:grpChg chg="mod">
          <ac:chgData name="Nicole Shorter" userId="bb3f32ce-0b29-406e-9572-132bce6caf8f" providerId="ADAL" clId="{ABF22DED-D613-4BE8-8C12-917435AAA9AA}" dt="2023-04-13T22:45:45.206" v="240" actId="1037"/>
          <ac:grpSpMkLst>
            <pc:docMk/>
            <pc:sldMk cId="0" sldId="268"/>
            <ac:grpSpMk id="35" creationId="{ACFA0F53-26B0-F90A-C105-F8F8A92E83E3}"/>
          </ac:grpSpMkLst>
        </pc:grpChg>
        <pc:grpChg chg="mod">
          <ac:chgData name="Nicole Shorter" userId="bb3f32ce-0b29-406e-9572-132bce6caf8f" providerId="ADAL" clId="{ABF22DED-D613-4BE8-8C12-917435AAA9AA}" dt="2023-04-13T22:45:45.206" v="240" actId="1037"/>
          <ac:grpSpMkLst>
            <pc:docMk/>
            <pc:sldMk cId="0" sldId="268"/>
            <ac:grpSpMk id="40" creationId="{B0256B0D-8E43-88F0-B2F1-743255820B3C}"/>
          </ac:grpSpMkLst>
        </pc:grpChg>
      </pc:sldChg>
      <pc:sldChg chg="addSp modSp">
        <pc:chgData name="Nicole Shorter" userId="bb3f32ce-0b29-406e-9572-132bce6caf8f" providerId="ADAL" clId="{ABF22DED-D613-4BE8-8C12-917435AAA9AA}" dt="2023-04-13T22:45:55.555" v="241" actId="164"/>
        <pc:sldMkLst>
          <pc:docMk/>
          <pc:sldMk cId="0" sldId="269"/>
        </pc:sldMkLst>
        <pc:spChg chg="mod">
          <ac:chgData name="Nicole Shorter" userId="bb3f32ce-0b29-406e-9572-132bce6caf8f" providerId="ADAL" clId="{ABF22DED-D613-4BE8-8C12-917435AAA9AA}" dt="2023-04-13T22:45:55.555" v="241" actId="164"/>
          <ac:spMkLst>
            <pc:docMk/>
            <pc:sldMk cId="0" sldId="269"/>
            <ac:spMk id="22" creationId="{4B9F3A0D-E966-D8DE-0416-B21CA37795DB}"/>
          </ac:spMkLst>
        </pc:spChg>
        <pc:spChg chg="mod">
          <ac:chgData name="Nicole Shorter" userId="bb3f32ce-0b29-406e-9572-132bce6caf8f" providerId="ADAL" clId="{ABF22DED-D613-4BE8-8C12-917435AAA9AA}" dt="2023-04-13T22:45:55.555" v="241" actId="164"/>
          <ac:spMkLst>
            <pc:docMk/>
            <pc:sldMk cId="0" sldId="269"/>
            <ac:spMk id="33" creationId="{4CCA4F2B-29CB-41E7-5EE3-886033BD93E6}"/>
          </ac:spMkLst>
        </pc:spChg>
        <pc:grpChg chg="add mod">
          <ac:chgData name="Nicole Shorter" userId="bb3f32ce-0b29-406e-9572-132bce6caf8f" providerId="ADAL" clId="{ABF22DED-D613-4BE8-8C12-917435AAA9AA}" dt="2023-04-13T22:45:55.555" v="241" actId="164"/>
          <ac:grpSpMkLst>
            <pc:docMk/>
            <pc:sldMk cId="0" sldId="269"/>
            <ac:grpSpMk id="16" creationId="{614611D9-455F-037B-1871-C6034F26261D}"/>
          </ac:grpSpMkLst>
        </pc:grpChg>
        <pc:picChg chg="mod">
          <ac:chgData name="Nicole Shorter" userId="bb3f32ce-0b29-406e-9572-132bce6caf8f" providerId="ADAL" clId="{ABF22DED-D613-4BE8-8C12-917435AAA9AA}" dt="2023-04-13T22:45:55.555" v="241" actId="164"/>
          <ac:picMkLst>
            <pc:docMk/>
            <pc:sldMk cId="0" sldId="269"/>
            <ac:picMk id="35" creationId="{29AFD722-D870-A2F8-18FB-287C31EDD989}"/>
          </ac:picMkLst>
        </pc:picChg>
      </pc:sldChg>
      <pc:sldChg chg="add del">
        <pc:chgData name="Nicole Shorter" userId="bb3f32ce-0b29-406e-9572-132bce6caf8f" providerId="ADAL" clId="{ABF22DED-D613-4BE8-8C12-917435AAA9AA}" dt="2023-04-13T22:45:59.170" v="242" actId="47"/>
        <pc:sldMkLst>
          <pc:docMk/>
          <pc:sldMk cId="0" sldId="272"/>
        </pc:sldMkLst>
      </pc:sldChg>
      <pc:sldChg chg="add del">
        <pc:chgData name="Nicole Shorter" userId="bb3f32ce-0b29-406e-9572-132bce6caf8f" providerId="ADAL" clId="{ABF22DED-D613-4BE8-8C12-917435AAA9AA}" dt="2023-04-13T22:46:00.032" v="243" actId="47"/>
        <pc:sldMkLst>
          <pc:docMk/>
          <pc:sldMk cId="0" sldId="273"/>
        </pc:sldMkLst>
      </pc:sldChg>
      <pc:sldChg chg="add del">
        <pc:chgData name="Nicole Shorter" userId="bb3f32ce-0b29-406e-9572-132bce6caf8f" providerId="ADAL" clId="{ABF22DED-D613-4BE8-8C12-917435AAA9AA}" dt="2023-04-13T22:46:00.850" v="244" actId="47"/>
        <pc:sldMkLst>
          <pc:docMk/>
          <pc:sldMk cId="0" sldId="274"/>
        </pc:sldMkLst>
      </pc:sldChg>
      <pc:sldChg chg="add del">
        <pc:chgData name="Nicole Shorter" userId="bb3f32ce-0b29-406e-9572-132bce6caf8f" providerId="ADAL" clId="{ABF22DED-D613-4BE8-8C12-917435AAA9AA}" dt="2023-04-13T22:46:01.541" v="245" actId="47"/>
        <pc:sldMkLst>
          <pc:docMk/>
          <pc:sldMk cId="0" sldId="276"/>
        </pc:sldMkLst>
      </pc:sldChg>
      <pc:sldChg chg="modSp mod">
        <pc:chgData name="Nicole Shorter" userId="bb3f32ce-0b29-406e-9572-132bce6caf8f" providerId="ADAL" clId="{ABF22DED-D613-4BE8-8C12-917435AAA9AA}" dt="2023-04-13T22:40:25.303" v="121" actId="14100"/>
        <pc:sldMkLst>
          <pc:docMk/>
          <pc:sldMk cId="3928820900" sldId="292"/>
        </pc:sldMkLst>
        <pc:spChg chg="mod">
          <ac:chgData name="Nicole Shorter" userId="bb3f32ce-0b29-406e-9572-132bce6caf8f" providerId="ADAL" clId="{ABF22DED-D613-4BE8-8C12-917435AAA9AA}" dt="2023-04-13T22:40:25.303" v="121" actId="14100"/>
          <ac:spMkLst>
            <pc:docMk/>
            <pc:sldMk cId="3928820900" sldId="292"/>
            <ac:spMk id="5" creationId="{ECD8A098-419A-3F1A-3F7E-9B32C820A571}"/>
          </ac:spMkLst>
        </pc:spChg>
        <pc:spChg chg="mod">
          <ac:chgData name="Nicole Shorter" userId="bb3f32ce-0b29-406e-9572-132bce6caf8f" providerId="ADAL" clId="{ABF22DED-D613-4BE8-8C12-917435AAA9AA}" dt="2023-04-13T22:40:01.837" v="119"/>
          <ac:spMkLst>
            <pc:docMk/>
            <pc:sldMk cId="3928820900" sldId="292"/>
            <ac:spMk id="13" creationId="{5F137C71-86C0-6DB2-1375-88173B9B62D0}"/>
          </ac:spMkLst>
        </pc:spChg>
      </pc:sldChg>
      <pc:sldChg chg="add del">
        <pc:chgData name="Nicole Shorter" userId="bb3f32ce-0b29-406e-9572-132bce6caf8f" providerId="ADAL" clId="{ABF22DED-D613-4BE8-8C12-917435AAA9AA}" dt="2023-04-13T22:43:53.485" v="174" actId="47"/>
        <pc:sldMkLst>
          <pc:docMk/>
          <pc:sldMk cId="4257578994" sldId="297"/>
        </pc:sldMkLst>
      </pc:sldChg>
      <pc:sldChg chg="add del">
        <pc:chgData name="Nicole Shorter" userId="bb3f32ce-0b29-406e-9572-132bce6caf8f" providerId="ADAL" clId="{ABF22DED-D613-4BE8-8C12-917435AAA9AA}" dt="2023-04-13T22:46:03.317" v="247" actId="47"/>
        <pc:sldMkLst>
          <pc:docMk/>
          <pc:sldMk cId="2830601150" sldId="302"/>
        </pc:sldMkLst>
      </pc:sldChg>
      <pc:sldChg chg="modSp add del mod">
        <pc:chgData name="Nicole Shorter" userId="bb3f32ce-0b29-406e-9572-132bce6caf8f" providerId="ADAL" clId="{ABF22DED-D613-4BE8-8C12-917435AAA9AA}" dt="2023-04-13T22:46:05.453" v="249" actId="47"/>
        <pc:sldMkLst>
          <pc:docMk/>
          <pc:sldMk cId="3044480474" sldId="309"/>
        </pc:sldMkLst>
        <pc:spChg chg="mod">
          <ac:chgData name="Nicole Shorter" userId="bb3f32ce-0b29-406e-9572-132bce6caf8f" providerId="ADAL" clId="{ABF22DED-D613-4BE8-8C12-917435AAA9AA}" dt="2023-04-13T22:34:15.098" v="10" actId="27636"/>
          <ac:spMkLst>
            <pc:docMk/>
            <pc:sldMk cId="3044480474" sldId="309"/>
            <ac:spMk id="9" creationId="{D81036D5-950A-C73D-3910-EB01FBDA6E55}"/>
          </ac:spMkLst>
        </pc:spChg>
      </pc:sldChg>
      <pc:sldChg chg="add del">
        <pc:chgData name="Nicole Shorter" userId="bb3f32ce-0b29-406e-9572-132bce6caf8f" providerId="ADAL" clId="{ABF22DED-D613-4BE8-8C12-917435AAA9AA}" dt="2023-04-13T22:46:02.374" v="246" actId="47"/>
        <pc:sldMkLst>
          <pc:docMk/>
          <pc:sldMk cId="1284895291" sldId="310"/>
        </pc:sldMkLst>
      </pc:sldChg>
      <pc:sldChg chg="add del">
        <pc:chgData name="Nicole Shorter" userId="bb3f32ce-0b29-406e-9572-132bce6caf8f" providerId="ADAL" clId="{ABF22DED-D613-4BE8-8C12-917435AAA9AA}" dt="2023-04-13T22:46:04.356" v="248" actId="47"/>
        <pc:sldMkLst>
          <pc:docMk/>
          <pc:sldMk cId="986181080" sldId="312"/>
        </pc:sldMkLst>
      </pc:sldChg>
      <pc:sldChg chg="add del">
        <pc:chgData name="Nicole Shorter" userId="bb3f32ce-0b29-406e-9572-132bce6caf8f" providerId="ADAL" clId="{ABF22DED-D613-4BE8-8C12-917435AAA9AA}" dt="2023-04-13T22:43:40.590" v="167" actId="47"/>
        <pc:sldMkLst>
          <pc:docMk/>
          <pc:sldMk cId="822734056" sldId="313"/>
        </pc:sldMkLst>
      </pc:sldChg>
      <pc:sldChg chg="modSp mod">
        <pc:chgData name="Nicole Shorter" userId="bb3f32ce-0b29-406e-9572-132bce6caf8f" providerId="ADAL" clId="{ABF22DED-D613-4BE8-8C12-917435AAA9AA}" dt="2023-04-13T22:45:06.132" v="208" actId="14100"/>
        <pc:sldMkLst>
          <pc:docMk/>
          <pc:sldMk cId="1010503812" sldId="314"/>
        </pc:sldMkLst>
        <pc:spChg chg="mod">
          <ac:chgData name="Nicole Shorter" userId="bb3f32ce-0b29-406e-9572-132bce6caf8f" providerId="ADAL" clId="{ABF22DED-D613-4BE8-8C12-917435AAA9AA}" dt="2023-04-13T22:45:06.132" v="208" actId="14100"/>
          <ac:spMkLst>
            <pc:docMk/>
            <pc:sldMk cId="1010503812" sldId="314"/>
            <ac:spMk id="16" creationId="{FDCF02D8-F1F8-D192-96ED-7744CB666B0B}"/>
          </ac:spMkLst>
        </pc:spChg>
      </pc:sldChg>
      <pc:sldChg chg="del">
        <pc:chgData name="Nicole Shorter" userId="bb3f32ce-0b29-406e-9572-132bce6caf8f" providerId="ADAL" clId="{ABF22DED-D613-4BE8-8C12-917435AAA9AA}" dt="2023-04-13T22:43:56.187" v="176" actId="47"/>
        <pc:sldMkLst>
          <pc:docMk/>
          <pc:sldMk cId="1891132790" sldId="315"/>
        </pc:sldMkLst>
      </pc:sldChg>
      <pc:sldChg chg="add del">
        <pc:chgData name="Nicole Shorter" userId="bb3f32ce-0b29-406e-9572-132bce6caf8f" providerId="ADAL" clId="{ABF22DED-D613-4BE8-8C12-917435AAA9AA}" dt="2023-04-13T22:43:51.586" v="172" actId="47"/>
        <pc:sldMkLst>
          <pc:docMk/>
          <pc:sldMk cId="1128736277" sldId="317"/>
        </pc:sldMkLst>
      </pc:sldChg>
      <pc:sldChg chg="del">
        <pc:chgData name="Nicole Shorter" userId="bb3f32ce-0b29-406e-9572-132bce6caf8f" providerId="ADAL" clId="{ABF22DED-D613-4BE8-8C12-917435AAA9AA}" dt="2023-04-13T22:43:58.307" v="178" actId="47"/>
        <pc:sldMkLst>
          <pc:docMk/>
          <pc:sldMk cId="2944975349" sldId="318"/>
        </pc:sldMkLst>
      </pc:sldChg>
      <pc:sldChg chg="add del">
        <pc:chgData name="Nicole Shorter" userId="bb3f32ce-0b29-406e-9572-132bce6caf8f" providerId="ADAL" clId="{ABF22DED-D613-4BE8-8C12-917435AAA9AA}" dt="2023-04-13T22:43:54.788" v="175" actId="47"/>
        <pc:sldMkLst>
          <pc:docMk/>
          <pc:sldMk cId="711081831" sldId="319"/>
        </pc:sldMkLst>
      </pc:sldChg>
      <pc:sldChg chg="del">
        <pc:chgData name="Nicole Shorter" userId="bb3f32ce-0b29-406e-9572-132bce6caf8f" providerId="ADAL" clId="{ABF22DED-D613-4BE8-8C12-917435AAA9AA}" dt="2023-04-13T22:43:59.312" v="179" actId="47"/>
        <pc:sldMkLst>
          <pc:docMk/>
          <pc:sldMk cId="3484138714" sldId="320"/>
        </pc:sldMkLst>
      </pc:sldChg>
      <pc:sldChg chg="del">
        <pc:chgData name="Nicole Shorter" userId="bb3f32ce-0b29-406e-9572-132bce6caf8f" providerId="ADAL" clId="{ABF22DED-D613-4BE8-8C12-917435AAA9AA}" dt="2023-04-13T22:44:00.190" v="180" actId="47"/>
        <pc:sldMkLst>
          <pc:docMk/>
          <pc:sldMk cId="4292607183" sldId="321"/>
        </pc:sldMkLst>
      </pc:sldChg>
      <pc:sldChg chg="del">
        <pc:chgData name="Nicole Shorter" userId="bb3f32ce-0b29-406e-9572-132bce6caf8f" providerId="ADAL" clId="{ABF22DED-D613-4BE8-8C12-917435AAA9AA}" dt="2023-04-13T22:44:01.353" v="181" actId="47"/>
        <pc:sldMkLst>
          <pc:docMk/>
          <pc:sldMk cId="306918852" sldId="322"/>
        </pc:sldMkLst>
      </pc:sldChg>
      <pc:sldChg chg="del">
        <pc:chgData name="Nicole Shorter" userId="bb3f32ce-0b29-406e-9572-132bce6caf8f" providerId="ADAL" clId="{ABF22DED-D613-4BE8-8C12-917435AAA9AA}" dt="2023-04-13T22:44:02.184" v="182" actId="47"/>
        <pc:sldMkLst>
          <pc:docMk/>
          <pc:sldMk cId="1468299027" sldId="323"/>
        </pc:sldMkLst>
      </pc:sldChg>
      <pc:sldChg chg="del">
        <pc:chgData name="Nicole Shorter" userId="bb3f32ce-0b29-406e-9572-132bce6caf8f" providerId="ADAL" clId="{ABF22DED-D613-4BE8-8C12-917435AAA9AA}" dt="2023-04-13T22:44:03.836" v="183" actId="47"/>
        <pc:sldMkLst>
          <pc:docMk/>
          <pc:sldMk cId="1570464499" sldId="324"/>
        </pc:sldMkLst>
      </pc:sldChg>
      <pc:sldChg chg="add del">
        <pc:chgData name="Nicole Shorter" userId="bb3f32ce-0b29-406e-9572-132bce6caf8f" providerId="ADAL" clId="{ABF22DED-D613-4BE8-8C12-917435AAA9AA}" dt="2023-04-13T22:46:07.623" v="250" actId="47"/>
        <pc:sldMkLst>
          <pc:docMk/>
          <pc:sldMk cId="1536261736" sldId="325"/>
        </pc:sldMkLst>
      </pc:sldChg>
      <pc:sldChg chg="addSp delSp modSp new mod modClrScheme chgLayout">
        <pc:chgData name="Nicole Shorter" userId="bb3f32ce-0b29-406e-9572-132bce6caf8f" providerId="ADAL" clId="{ABF22DED-D613-4BE8-8C12-917435AAA9AA}" dt="2023-04-13T22:32:55.098" v="1" actId="700"/>
        <pc:sldMkLst>
          <pc:docMk/>
          <pc:sldMk cId="2726219548" sldId="326"/>
        </pc:sldMkLst>
        <pc:spChg chg="del mod ord">
          <ac:chgData name="Nicole Shorter" userId="bb3f32ce-0b29-406e-9572-132bce6caf8f" providerId="ADAL" clId="{ABF22DED-D613-4BE8-8C12-917435AAA9AA}" dt="2023-04-13T22:32:55.098" v="1" actId="700"/>
          <ac:spMkLst>
            <pc:docMk/>
            <pc:sldMk cId="2726219548" sldId="326"/>
            <ac:spMk id="2" creationId="{10624863-A9CF-D7D8-27B4-DA980416AD67}"/>
          </ac:spMkLst>
        </pc:spChg>
        <pc:spChg chg="del mod ord">
          <ac:chgData name="Nicole Shorter" userId="bb3f32ce-0b29-406e-9572-132bce6caf8f" providerId="ADAL" clId="{ABF22DED-D613-4BE8-8C12-917435AAA9AA}" dt="2023-04-13T22:32:55.098" v="1" actId="700"/>
          <ac:spMkLst>
            <pc:docMk/>
            <pc:sldMk cId="2726219548" sldId="326"/>
            <ac:spMk id="3" creationId="{C473A884-B847-655F-7E1B-BC2A528EAEFD}"/>
          </ac:spMkLst>
        </pc:spChg>
        <pc:spChg chg="mod ord">
          <ac:chgData name="Nicole Shorter" userId="bb3f32ce-0b29-406e-9572-132bce6caf8f" providerId="ADAL" clId="{ABF22DED-D613-4BE8-8C12-917435AAA9AA}" dt="2023-04-13T22:32:55.098" v="1" actId="700"/>
          <ac:spMkLst>
            <pc:docMk/>
            <pc:sldMk cId="2726219548" sldId="326"/>
            <ac:spMk id="4" creationId="{D748345D-B358-7BEA-AA7B-9EE7B9FEE0DA}"/>
          </ac:spMkLst>
        </pc:spChg>
        <pc:spChg chg="add mod ord">
          <ac:chgData name="Nicole Shorter" userId="bb3f32ce-0b29-406e-9572-132bce6caf8f" providerId="ADAL" clId="{ABF22DED-D613-4BE8-8C12-917435AAA9AA}" dt="2023-04-13T22:32:55.098" v="1" actId="700"/>
          <ac:spMkLst>
            <pc:docMk/>
            <pc:sldMk cId="2726219548" sldId="326"/>
            <ac:spMk id="5" creationId="{70B726D2-3798-DF2A-458A-9F8267277A55}"/>
          </ac:spMkLst>
        </pc:spChg>
        <pc:spChg chg="add mod ord">
          <ac:chgData name="Nicole Shorter" userId="bb3f32ce-0b29-406e-9572-132bce6caf8f" providerId="ADAL" clId="{ABF22DED-D613-4BE8-8C12-917435AAA9AA}" dt="2023-04-13T22:32:55.098" v="1" actId="700"/>
          <ac:spMkLst>
            <pc:docMk/>
            <pc:sldMk cId="2726219548" sldId="326"/>
            <ac:spMk id="6" creationId="{EC613E3C-8A8D-36A5-DD35-B7CC30CC71FD}"/>
          </ac:spMkLst>
        </pc:spChg>
      </pc:sldChg>
      <pc:sldChg chg="addSp delSp modSp new del mod chgLayout">
        <pc:chgData name="Nicole Shorter" userId="bb3f32ce-0b29-406e-9572-132bce6caf8f" providerId="ADAL" clId="{ABF22DED-D613-4BE8-8C12-917435AAA9AA}" dt="2023-04-13T22:39:39.321" v="99" actId="2696"/>
        <pc:sldMkLst>
          <pc:docMk/>
          <pc:sldMk cId="1224067740" sldId="327"/>
        </pc:sldMkLst>
        <pc:spChg chg="del">
          <ac:chgData name="Nicole Shorter" userId="bb3f32ce-0b29-406e-9572-132bce6caf8f" providerId="ADAL" clId="{ABF22DED-D613-4BE8-8C12-917435AAA9AA}" dt="2023-04-13T22:38:00.403" v="84" actId="700"/>
          <ac:spMkLst>
            <pc:docMk/>
            <pc:sldMk cId="1224067740" sldId="327"/>
            <ac:spMk id="2" creationId="{CDEBC9C4-0BC5-4BF7-B58A-B51DE87D52C2}"/>
          </ac:spMkLst>
        </pc:spChg>
        <pc:spChg chg="del">
          <ac:chgData name="Nicole Shorter" userId="bb3f32ce-0b29-406e-9572-132bce6caf8f" providerId="ADAL" clId="{ABF22DED-D613-4BE8-8C12-917435AAA9AA}" dt="2023-04-13T22:38:00.403" v="84" actId="700"/>
          <ac:spMkLst>
            <pc:docMk/>
            <pc:sldMk cId="1224067740" sldId="327"/>
            <ac:spMk id="3" creationId="{E24E0445-8770-0370-487A-4291F6D09088}"/>
          </ac:spMkLst>
        </pc:spChg>
        <pc:spChg chg="mod ord">
          <ac:chgData name="Nicole Shorter" userId="bb3f32ce-0b29-406e-9572-132bce6caf8f" providerId="ADAL" clId="{ABF22DED-D613-4BE8-8C12-917435AAA9AA}" dt="2023-04-13T22:38:00.403" v="84" actId="700"/>
          <ac:spMkLst>
            <pc:docMk/>
            <pc:sldMk cId="1224067740" sldId="327"/>
            <ac:spMk id="4" creationId="{453788E7-A2C0-7EA7-4F8C-3160DB655748}"/>
          </ac:spMkLst>
        </pc:spChg>
        <pc:spChg chg="del">
          <ac:chgData name="Nicole Shorter" userId="bb3f32ce-0b29-406e-9572-132bce6caf8f" providerId="ADAL" clId="{ABF22DED-D613-4BE8-8C12-917435AAA9AA}" dt="2023-04-13T22:38:00.403" v="84" actId="700"/>
          <ac:spMkLst>
            <pc:docMk/>
            <pc:sldMk cId="1224067740" sldId="327"/>
            <ac:spMk id="5" creationId="{B705B27E-10EA-D137-88F5-374BC04619FD}"/>
          </ac:spMkLst>
        </pc:spChg>
        <pc:spChg chg="add mod ord">
          <ac:chgData name="Nicole Shorter" userId="bb3f32ce-0b29-406e-9572-132bce6caf8f" providerId="ADAL" clId="{ABF22DED-D613-4BE8-8C12-917435AAA9AA}" dt="2023-04-13T22:38:00.403" v="84" actId="700"/>
          <ac:spMkLst>
            <pc:docMk/>
            <pc:sldMk cId="1224067740" sldId="327"/>
            <ac:spMk id="6" creationId="{12EB192F-8B26-8CCC-2017-E571AF970202}"/>
          </ac:spMkLst>
        </pc:spChg>
        <pc:spChg chg="add del mod ord">
          <ac:chgData name="Nicole Shorter" userId="bb3f32ce-0b29-406e-9572-132bce6caf8f" providerId="ADAL" clId="{ABF22DED-D613-4BE8-8C12-917435AAA9AA}" dt="2023-04-13T22:38:50.254" v="89" actId="478"/>
          <ac:spMkLst>
            <pc:docMk/>
            <pc:sldMk cId="1224067740" sldId="327"/>
            <ac:spMk id="7" creationId="{30833AF6-EDF1-A4B0-4D80-10BD6F86FF53}"/>
          </ac:spMkLst>
        </pc:spChg>
        <pc:spChg chg="add mod ord">
          <ac:chgData name="Nicole Shorter" userId="bb3f32ce-0b29-406e-9572-132bce6caf8f" providerId="ADAL" clId="{ABF22DED-D613-4BE8-8C12-917435AAA9AA}" dt="2023-04-13T22:38:00.403" v="84" actId="700"/>
          <ac:spMkLst>
            <pc:docMk/>
            <pc:sldMk cId="1224067740" sldId="327"/>
            <ac:spMk id="8" creationId="{13CB26A8-D000-CA28-787A-751C95FEC409}"/>
          </ac:spMkLst>
        </pc:spChg>
        <pc:picChg chg="add del mod ord">
          <ac:chgData name="Nicole Shorter" userId="bb3f32ce-0b29-406e-9572-132bce6caf8f" providerId="ADAL" clId="{ABF22DED-D613-4BE8-8C12-917435AAA9AA}" dt="2023-04-13T22:39:18.345" v="97" actId="478"/>
          <ac:picMkLst>
            <pc:docMk/>
            <pc:sldMk cId="1224067740" sldId="327"/>
            <ac:picMk id="10" creationId="{F45B2F17-BC91-0944-0FEE-B1AA689F593B}"/>
          </ac:picMkLst>
        </pc:picChg>
      </pc:sldChg>
      <pc:sldMasterChg chg="modSp mod addSldLayout delSldLayout modSldLayout">
        <pc:chgData name="Nicole Shorter" userId="bb3f32ce-0b29-406e-9572-132bce6caf8f" providerId="ADAL" clId="{ABF22DED-D613-4BE8-8C12-917435AAA9AA}" dt="2023-04-13T22:43:43.324" v="170" actId="1035"/>
        <pc:sldMasterMkLst>
          <pc:docMk/>
          <pc:sldMasterMk cId="1223724522" sldId="2147483666"/>
        </pc:sldMasterMkLst>
        <pc:spChg chg="mod">
          <ac:chgData name="Nicole Shorter" userId="bb3f32ce-0b29-406e-9572-132bce6caf8f" providerId="ADAL" clId="{ABF22DED-D613-4BE8-8C12-917435AAA9AA}" dt="2023-04-13T22:34:28.516" v="14"/>
          <ac:spMkLst>
            <pc:docMk/>
            <pc:sldMasterMk cId="1223724522" sldId="2147483666"/>
            <ac:spMk id="2" creationId="{B38175F9-AC09-91F9-BF09-DBBBAA8FB58F}"/>
          </ac:spMkLst>
        </pc:spChg>
        <pc:spChg chg="mod">
          <ac:chgData name="Nicole Shorter" userId="bb3f32ce-0b29-406e-9572-132bce6caf8f" providerId="ADAL" clId="{ABF22DED-D613-4BE8-8C12-917435AAA9AA}" dt="2023-04-13T22:34:35.469" v="15" actId="207"/>
          <ac:spMkLst>
            <pc:docMk/>
            <pc:sldMasterMk cId="1223724522" sldId="2147483666"/>
            <ac:spMk id="3" creationId="{775EC066-7047-91A8-EA0D-ED116AFC9356}"/>
          </ac:spMkLst>
        </pc:spChg>
        <pc:spChg chg="mod">
          <ac:chgData name="Nicole Shorter" userId="bb3f32ce-0b29-406e-9572-132bce6caf8f" providerId="ADAL" clId="{ABF22DED-D613-4BE8-8C12-917435AAA9AA}" dt="2023-04-13T22:42:28.249" v="136" actId="14100"/>
          <ac:spMkLst>
            <pc:docMk/>
            <pc:sldMasterMk cId="1223724522" sldId="2147483666"/>
            <ac:spMk id="6" creationId="{C395E37F-0566-215F-0626-D1576B8A0C06}"/>
          </ac:spMkLst>
        </pc:spChg>
        <pc:sldLayoutChg chg="del">
          <pc:chgData name="Nicole Shorter" userId="bb3f32ce-0b29-406e-9572-132bce6caf8f" providerId="ADAL" clId="{ABF22DED-D613-4BE8-8C12-917435AAA9AA}" dt="2023-04-13T22:33:03.123" v="2" actId="2696"/>
          <pc:sldLayoutMkLst>
            <pc:docMk/>
            <pc:sldMasterMk cId="1223724522" sldId="2147483666"/>
            <pc:sldLayoutMk cId="3793148949" sldId="2147483668"/>
          </pc:sldLayoutMkLst>
        </pc:sldLayoutChg>
        <pc:sldLayoutChg chg="del">
          <pc:chgData name="Nicole Shorter" userId="bb3f32ce-0b29-406e-9572-132bce6caf8f" providerId="ADAL" clId="{ABF22DED-D613-4BE8-8C12-917435AAA9AA}" dt="2023-04-13T22:33:04.582" v="3" actId="2696"/>
          <pc:sldLayoutMkLst>
            <pc:docMk/>
            <pc:sldMasterMk cId="1223724522" sldId="2147483666"/>
            <pc:sldLayoutMk cId="1100179786" sldId="2147483669"/>
          </pc:sldLayoutMkLst>
        </pc:sldLayoutChg>
        <pc:sldLayoutChg chg="modSp mod">
          <pc:chgData name="Nicole Shorter" userId="bb3f32ce-0b29-406e-9572-132bce6caf8f" providerId="ADAL" clId="{ABF22DED-D613-4BE8-8C12-917435AAA9AA}" dt="2023-04-13T22:43:43.324" v="170" actId="1035"/>
          <pc:sldLayoutMkLst>
            <pc:docMk/>
            <pc:sldMasterMk cId="1223724522" sldId="2147483666"/>
            <pc:sldLayoutMk cId="1705969101" sldId="2147483672"/>
          </pc:sldLayoutMkLst>
          <pc:spChg chg="mod">
            <ac:chgData name="Nicole Shorter" userId="bb3f32ce-0b29-406e-9572-132bce6caf8f" providerId="ADAL" clId="{ABF22DED-D613-4BE8-8C12-917435AAA9AA}" dt="2023-04-13T22:43:43.324" v="170" actId="1035"/>
            <ac:spMkLst>
              <pc:docMk/>
              <pc:sldMasterMk cId="1223724522" sldId="2147483666"/>
              <pc:sldLayoutMk cId="1705969101" sldId="2147483672"/>
              <ac:spMk id="15" creationId="{11972708-C83A-DFD1-40B9-A34EF4E2681E}"/>
            </ac:spMkLst>
          </pc:spChg>
          <pc:spChg chg="mod">
            <ac:chgData name="Nicole Shorter" userId="bb3f32ce-0b29-406e-9572-132bce6caf8f" providerId="ADAL" clId="{ABF22DED-D613-4BE8-8C12-917435AAA9AA}" dt="2023-04-13T22:43:43.324" v="170" actId="1035"/>
            <ac:spMkLst>
              <pc:docMk/>
              <pc:sldMasterMk cId="1223724522" sldId="2147483666"/>
              <pc:sldLayoutMk cId="1705969101" sldId="2147483672"/>
              <ac:spMk id="16" creationId="{F570D03F-9F25-F927-CFF1-62AA94C19CCF}"/>
            </ac:spMkLst>
          </pc:spChg>
          <pc:spChg chg="mod">
            <ac:chgData name="Nicole Shorter" userId="bb3f32ce-0b29-406e-9572-132bce6caf8f" providerId="ADAL" clId="{ABF22DED-D613-4BE8-8C12-917435AAA9AA}" dt="2023-04-13T22:43:43.324" v="170" actId="1035"/>
            <ac:spMkLst>
              <pc:docMk/>
              <pc:sldMasterMk cId="1223724522" sldId="2147483666"/>
              <pc:sldLayoutMk cId="1705969101" sldId="2147483672"/>
              <ac:spMk id="41" creationId="{3AF321E5-9D48-F690-D37C-E42F35A7055A}"/>
            </ac:spMkLst>
          </pc:spChg>
        </pc:sldLayoutChg>
        <pc:sldLayoutChg chg="addSp delSp modSp new mod">
          <pc:chgData name="Nicole Shorter" userId="bb3f32ce-0b29-406e-9572-132bce6caf8f" providerId="ADAL" clId="{ABF22DED-D613-4BE8-8C12-917435AAA9AA}" dt="2023-04-13T22:41:59.103" v="135" actId="478"/>
          <pc:sldLayoutMkLst>
            <pc:docMk/>
            <pc:sldMasterMk cId="1223724522" sldId="2147483666"/>
            <pc:sldLayoutMk cId="1006704682" sldId="2147483686"/>
          </pc:sldLayoutMkLst>
          <pc:spChg chg="mod">
            <ac:chgData name="Nicole Shorter" userId="bb3f32ce-0b29-406e-9572-132bce6caf8f" providerId="ADAL" clId="{ABF22DED-D613-4BE8-8C12-917435AAA9AA}" dt="2023-04-13T22:36:30.155" v="73" actId="1076"/>
            <ac:spMkLst>
              <pc:docMk/>
              <pc:sldMasterMk cId="1223724522" sldId="2147483666"/>
              <pc:sldLayoutMk cId="1006704682" sldId="2147483686"/>
              <ac:spMk id="2" creationId="{B2B158A7-0097-42FF-CCF9-B75739DF8BFB}"/>
            </ac:spMkLst>
          </pc:spChg>
          <pc:spChg chg="add del">
            <ac:chgData name="Nicole Shorter" userId="bb3f32ce-0b29-406e-9572-132bce6caf8f" providerId="ADAL" clId="{ABF22DED-D613-4BE8-8C12-917435AAA9AA}" dt="2023-04-13T22:35:11.424" v="16" actId="11529"/>
            <ac:spMkLst>
              <pc:docMk/>
              <pc:sldMasterMk cId="1223724522" sldId="2147483666"/>
              <pc:sldLayoutMk cId="1006704682" sldId="2147483686"/>
              <ac:spMk id="8" creationId="{BC8B2E1B-C8AB-8A6F-1C6E-D7A0324A42DE}"/>
            </ac:spMkLst>
          </pc:spChg>
          <pc:spChg chg="add del mod ord">
            <ac:chgData name="Nicole Shorter" userId="bb3f32ce-0b29-406e-9572-132bce6caf8f" providerId="ADAL" clId="{ABF22DED-D613-4BE8-8C12-917435AAA9AA}" dt="2023-04-13T22:41:59.103" v="135" actId="478"/>
            <ac:spMkLst>
              <pc:docMk/>
              <pc:sldMasterMk cId="1223724522" sldId="2147483666"/>
              <pc:sldLayoutMk cId="1006704682" sldId="2147483686"/>
              <ac:spMk id="9" creationId="{A30FF879-D718-4B51-8D09-BADCC1F959E4}"/>
            </ac:spMkLst>
          </pc:spChg>
          <pc:spChg chg="add del">
            <ac:chgData name="Nicole Shorter" userId="bb3f32ce-0b29-406e-9572-132bce6caf8f" providerId="ADAL" clId="{ABF22DED-D613-4BE8-8C12-917435AAA9AA}" dt="2023-04-13T22:36:18.012" v="70" actId="11529"/>
            <ac:spMkLst>
              <pc:docMk/>
              <pc:sldMasterMk cId="1223724522" sldId="2147483666"/>
              <pc:sldLayoutMk cId="1006704682" sldId="2147483686"/>
              <ac:spMk id="12" creationId="{FC5E8066-7680-238B-58BF-CDB65632AE42}"/>
            </ac:spMkLst>
          </pc:spChg>
          <pc:spChg chg="add mod">
            <ac:chgData name="Nicole Shorter" userId="bb3f32ce-0b29-406e-9572-132bce6caf8f" providerId="ADAL" clId="{ABF22DED-D613-4BE8-8C12-917435AAA9AA}" dt="2023-04-13T22:37:42.341" v="82" actId="179"/>
            <ac:spMkLst>
              <pc:docMk/>
              <pc:sldMasterMk cId="1223724522" sldId="2147483666"/>
              <pc:sldLayoutMk cId="1006704682" sldId="2147483686"/>
              <ac:spMk id="13" creationId="{ED990E2A-76A0-E851-86E2-F21962CFD83C}"/>
            </ac:spMkLst>
          </pc:spChg>
          <pc:spChg chg="add mod ord">
            <ac:chgData name="Nicole Shorter" userId="bb3f32ce-0b29-406e-9572-132bce6caf8f" providerId="ADAL" clId="{ABF22DED-D613-4BE8-8C12-917435AAA9AA}" dt="2023-04-13T22:37:14.069" v="80" actId="14100"/>
            <ac:spMkLst>
              <pc:docMk/>
              <pc:sldMasterMk cId="1223724522" sldId="2147483666"/>
              <pc:sldLayoutMk cId="1006704682" sldId="2147483686"/>
              <ac:spMk id="14" creationId="{8F2DD312-47DD-A9CA-2E55-D457EB6A52B7}"/>
            </ac:spMkLst>
          </pc:spChg>
          <pc:picChg chg="add del mod">
            <ac:chgData name="Nicole Shorter" userId="bb3f32ce-0b29-406e-9572-132bce6caf8f" providerId="ADAL" clId="{ABF22DED-D613-4BE8-8C12-917435AAA9AA}" dt="2023-04-13T22:34:01.704" v="8" actId="478"/>
            <ac:picMkLst>
              <pc:docMk/>
              <pc:sldMasterMk cId="1223724522" sldId="2147483666"/>
              <pc:sldLayoutMk cId="1006704682" sldId="2147483686"/>
              <ac:picMk id="7" creationId="{14D1AC4A-F31F-EF5B-9753-67FF464E9E32}"/>
            </ac:picMkLst>
          </pc:picChg>
          <pc:picChg chg="add del mod">
            <ac:chgData name="Nicole Shorter" userId="bb3f32ce-0b29-406e-9572-132bce6caf8f" providerId="ADAL" clId="{ABF22DED-D613-4BE8-8C12-917435AAA9AA}" dt="2023-04-13T22:36:06.938" v="69" actId="478"/>
            <ac:picMkLst>
              <pc:docMk/>
              <pc:sldMasterMk cId="1223724522" sldId="2147483666"/>
              <pc:sldLayoutMk cId="1006704682" sldId="2147483686"/>
              <ac:picMk id="11" creationId="{8732CF83-CA31-2C99-8E2B-49716D1C67B0}"/>
            </ac:picMkLst>
          </pc:picChg>
        </pc:sldLayoutChg>
        <pc:sldLayoutChg chg="addSp delSp modSp new mod">
          <pc:chgData name="Nicole Shorter" userId="bb3f32ce-0b29-406e-9572-132bce6caf8f" providerId="ADAL" clId="{ABF22DED-D613-4BE8-8C12-917435AAA9AA}" dt="2023-04-13T22:41:54.437" v="134" actId="6014"/>
          <pc:sldLayoutMkLst>
            <pc:docMk/>
            <pc:sldMasterMk cId="1223724522" sldId="2147483666"/>
            <pc:sldLayoutMk cId="3129473853" sldId="2147483687"/>
          </pc:sldLayoutMkLst>
          <pc:spChg chg="mod">
            <ac:chgData name="Nicole Shorter" userId="bb3f32ce-0b29-406e-9572-132bce6caf8f" providerId="ADAL" clId="{ABF22DED-D613-4BE8-8C12-917435AAA9AA}" dt="2023-04-13T22:41:40.349" v="133" actId="113"/>
            <ac:spMkLst>
              <pc:docMk/>
              <pc:sldMasterMk cId="1223724522" sldId="2147483666"/>
              <pc:sldLayoutMk cId="3129473853" sldId="2147483687"/>
              <ac:spMk id="2" creationId="{8FF1FC03-52D0-5017-04CB-0AB324FAEB5A}"/>
            </ac:spMkLst>
          </pc:spChg>
          <pc:spChg chg="add del mod ord">
            <ac:chgData name="Nicole Shorter" userId="bb3f32ce-0b29-406e-9572-132bce6caf8f" providerId="ADAL" clId="{ABF22DED-D613-4BE8-8C12-917435AAA9AA}" dt="2023-04-13T22:41:25.966" v="128" actId="478"/>
            <ac:spMkLst>
              <pc:docMk/>
              <pc:sldMasterMk cId="1223724522" sldId="2147483666"/>
              <pc:sldLayoutMk cId="3129473853" sldId="2147483687"/>
              <ac:spMk id="6" creationId="{D849BCC6-45E2-DE4E-4EE9-CCBD1124F00E}"/>
            </ac:spMkLst>
          </pc:spChg>
          <pc:spChg chg="add del mod ord">
            <ac:chgData name="Nicole Shorter" userId="bb3f32ce-0b29-406e-9572-132bce6caf8f" providerId="ADAL" clId="{ABF22DED-D613-4BE8-8C12-917435AAA9AA}" dt="2023-04-13T22:41:28.134" v="129" actId="478"/>
            <ac:spMkLst>
              <pc:docMk/>
              <pc:sldMasterMk cId="1223724522" sldId="2147483666"/>
              <pc:sldLayoutMk cId="3129473853" sldId="2147483687"/>
              <ac:spMk id="7" creationId="{2B5273FD-D8A2-2125-0B2E-5C2CC18FD0E6}"/>
            </ac:spMkLst>
          </pc:spChg>
          <pc:picChg chg="add mod ord">
            <ac:chgData name="Nicole Shorter" userId="bb3f32ce-0b29-406e-9572-132bce6caf8f" providerId="ADAL" clId="{ABF22DED-D613-4BE8-8C12-917435AAA9AA}" dt="2023-04-13T22:41:13.056" v="126" actId="167"/>
            <ac:picMkLst>
              <pc:docMk/>
              <pc:sldMasterMk cId="1223724522" sldId="2147483666"/>
              <pc:sldLayoutMk cId="3129473853" sldId="2147483687"/>
              <ac:picMk id="8" creationId="{116872B5-826D-1215-D7B6-D6DCF169213C}"/>
            </ac:picMkLst>
          </pc:picChg>
        </pc:sldLayoutChg>
      </pc:sldMasterChg>
      <pc:sldMasterChg chg="new del mod addSldLayout delSldLayout">
        <pc:chgData name="Nicole Shorter" userId="bb3f32ce-0b29-406e-9572-132bce6caf8f" providerId="ADAL" clId="{ABF22DED-D613-4BE8-8C12-917435AAA9AA}" dt="2023-04-13T22:41:00.703" v="123" actId="6938"/>
        <pc:sldMasterMkLst>
          <pc:docMk/>
          <pc:sldMasterMk cId="573695400" sldId="2147483687"/>
        </pc:sldMasterMkLst>
        <pc:sldLayoutChg chg="new del replId">
          <pc:chgData name="Nicole Shorter" userId="bb3f32ce-0b29-406e-9572-132bce6caf8f" providerId="ADAL" clId="{ABF22DED-D613-4BE8-8C12-917435AAA9AA}" dt="2023-04-13T22:41:00.703" v="123" actId="6938"/>
          <pc:sldLayoutMkLst>
            <pc:docMk/>
            <pc:sldMasterMk cId="573695400" sldId="2147483687"/>
            <pc:sldLayoutMk cId="3335538936" sldId="2147483688"/>
          </pc:sldLayoutMkLst>
        </pc:sldLayoutChg>
        <pc:sldLayoutChg chg="new del replId">
          <pc:chgData name="Nicole Shorter" userId="bb3f32ce-0b29-406e-9572-132bce6caf8f" providerId="ADAL" clId="{ABF22DED-D613-4BE8-8C12-917435AAA9AA}" dt="2023-04-13T22:41:00.703" v="123" actId="6938"/>
          <pc:sldLayoutMkLst>
            <pc:docMk/>
            <pc:sldMasterMk cId="573695400" sldId="2147483687"/>
            <pc:sldLayoutMk cId="974042763" sldId="2147483689"/>
          </pc:sldLayoutMkLst>
        </pc:sldLayoutChg>
        <pc:sldLayoutChg chg="new del replId">
          <pc:chgData name="Nicole Shorter" userId="bb3f32ce-0b29-406e-9572-132bce6caf8f" providerId="ADAL" clId="{ABF22DED-D613-4BE8-8C12-917435AAA9AA}" dt="2023-04-13T22:41:00.703" v="123" actId="6938"/>
          <pc:sldLayoutMkLst>
            <pc:docMk/>
            <pc:sldMasterMk cId="573695400" sldId="2147483687"/>
            <pc:sldLayoutMk cId="600058565" sldId="2147483690"/>
          </pc:sldLayoutMkLst>
        </pc:sldLayoutChg>
        <pc:sldLayoutChg chg="new del replId">
          <pc:chgData name="Nicole Shorter" userId="bb3f32ce-0b29-406e-9572-132bce6caf8f" providerId="ADAL" clId="{ABF22DED-D613-4BE8-8C12-917435AAA9AA}" dt="2023-04-13T22:41:00.703" v="123" actId="6938"/>
          <pc:sldLayoutMkLst>
            <pc:docMk/>
            <pc:sldMasterMk cId="573695400" sldId="2147483687"/>
            <pc:sldLayoutMk cId="2243534950" sldId="2147483691"/>
          </pc:sldLayoutMkLst>
        </pc:sldLayoutChg>
        <pc:sldLayoutChg chg="new del replId">
          <pc:chgData name="Nicole Shorter" userId="bb3f32ce-0b29-406e-9572-132bce6caf8f" providerId="ADAL" clId="{ABF22DED-D613-4BE8-8C12-917435AAA9AA}" dt="2023-04-13T22:41:00.703" v="123" actId="6938"/>
          <pc:sldLayoutMkLst>
            <pc:docMk/>
            <pc:sldMasterMk cId="573695400" sldId="2147483687"/>
            <pc:sldLayoutMk cId="623788210" sldId="2147483692"/>
          </pc:sldLayoutMkLst>
        </pc:sldLayoutChg>
        <pc:sldLayoutChg chg="new del replId">
          <pc:chgData name="Nicole Shorter" userId="bb3f32ce-0b29-406e-9572-132bce6caf8f" providerId="ADAL" clId="{ABF22DED-D613-4BE8-8C12-917435AAA9AA}" dt="2023-04-13T22:41:00.703" v="123" actId="6938"/>
          <pc:sldLayoutMkLst>
            <pc:docMk/>
            <pc:sldMasterMk cId="573695400" sldId="2147483687"/>
            <pc:sldLayoutMk cId="253874545" sldId="2147483693"/>
          </pc:sldLayoutMkLst>
        </pc:sldLayoutChg>
        <pc:sldLayoutChg chg="new del replId">
          <pc:chgData name="Nicole Shorter" userId="bb3f32ce-0b29-406e-9572-132bce6caf8f" providerId="ADAL" clId="{ABF22DED-D613-4BE8-8C12-917435AAA9AA}" dt="2023-04-13T22:41:00.703" v="123" actId="6938"/>
          <pc:sldLayoutMkLst>
            <pc:docMk/>
            <pc:sldMasterMk cId="573695400" sldId="2147483687"/>
            <pc:sldLayoutMk cId="4261021940" sldId="2147483694"/>
          </pc:sldLayoutMkLst>
        </pc:sldLayoutChg>
        <pc:sldLayoutChg chg="new del replId">
          <pc:chgData name="Nicole Shorter" userId="bb3f32ce-0b29-406e-9572-132bce6caf8f" providerId="ADAL" clId="{ABF22DED-D613-4BE8-8C12-917435AAA9AA}" dt="2023-04-13T22:41:00.703" v="123" actId="6938"/>
          <pc:sldLayoutMkLst>
            <pc:docMk/>
            <pc:sldMasterMk cId="573695400" sldId="2147483687"/>
            <pc:sldLayoutMk cId="3970025302" sldId="2147483695"/>
          </pc:sldLayoutMkLst>
        </pc:sldLayoutChg>
        <pc:sldLayoutChg chg="new del replId">
          <pc:chgData name="Nicole Shorter" userId="bb3f32ce-0b29-406e-9572-132bce6caf8f" providerId="ADAL" clId="{ABF22DED-D613-4BE8-8C12-917435AAA9AA}" dt="2023-04-13T22:41:00.703" v="123" actId="6938"/>
          <pc:sldLayoutMkLst>
            <pc:docMk/>
            <pc:sldMasterMk cId="573695400" sldId="2147483687"/>
            <pc:sldLayoutMk cId="1968617859" sldId="2147483696"/>
          </pc:sldLayoutMkLst>
        </pc:sldLayoutChg>
        <pc:sldLayoutChg chg="new del replId">
          <pc:chgData name="Nicole Shorter" userId="bb3f32ce-0b29-406e-9572-132bce6caf8f" providerId="ADAL" clId="{ABF22DED-D613-4BE8-8C12-917435AAA9AA}" dt="2023-04-13T22:41:00.703" v="123" actId="6938"/>
          <pc:sldLayoutMkLst>
            <pc:docMk/>
            <pc:sldMasterMk cId="573695400" sldId="2147483687"/>
            <pc:sldLayoutMk cId="4260752089" sldId="2147483697"/>
          </pc:sldLayoutMkLst>
        </pc:sldLayoutChg>
        <pc:sldLayoutChg chg="new del replId">
          <pc:chgData name="Nicole Shorter" userId="bb3f32ce-0b29-406e-9572-132bce6caf8f" providerId="ADAL" clId="{ABF22DED-D613-4BE8-8C12-917435AAA9AA}" dt="2023-04-13T22:41:00.703" v="123" actId="6938"/>
          <pc:sldLayoutMkLst>
            <pc:docMk/>
            <pc:sldMasterMk cId="573695400" sldId="2147483687"/>
            <pc:sldLayoutMk cId="241025607" sldId="2147483698"/>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441853-36FD-1CDB-16B0-867FEF1189B9}"/>
              </a:ext>
            </a:extLst>
          </p:cNvPr>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86D4355-7D02-9586-A0A7-C4A4DFF2BB3F}"/>
              </a:ext>
            </a:extLst>
          </p:cNvPr>
          <p:cNvSpPr>
            <a:spLocks noGrp="1"/>
          </p:cNvSpPr>
          <p:nvPr>
            <p:ph type="dt" sz="quarter" idx="1"/>
          </p:nvPr>
        </p:nvSpPr>
        <p:spPr>
          <a:xfrm>
            <a:off x="5265738" y="0"/>
            <a:ext cx="4029075" cy="350838"/>
          </a:xfrm>
          <a:prstGeom prst="rect">
            <a:avLst/>
          </a:prstGeom>
        </p:spPr>
        <p:txBody>
          <a:bodyPr vert="horz" lIns="91440" tIns="45720" rIns="91440" bIns="45720" rtlCol="0"/>
          <a:lstStyle>
            <a:lvl1pPr algn="r">
              <a:defRPr sz="1200"/>
            </a:lvl1pPr>
          </a:lstStyle>
          <a:p>
            <a:fld id="{7F60A1FB-69D4-4F26-9C08-ECD1AADD1F17}" type="datetimeFigureOut">
              <a:rPr lang="en-US" smtClean="0"/>
              <a:t>9/20/2023</a:t>
            </a:fld>
            <a:endParaRPr lang="en-US"/>
          </a:p>
        </p:txBody>
      </p:sp>
      <p:sp>
        <p:nvSpPr>
          <p:cNvPr id="4" name="Footer Placeholder 3">
            <a:extLst>
              <a:ext uri="{FF2B5EF4-FFF2-40B4-BE49-F238E27FC236}">
                <a16:creationId xmlns:a16="http://schemas.microsoft.com/office/drawing/2014/main" id="{2FCDA4CA-D1CC-D9EA-BBDB-9A7D49FFFC75}"/>
              </a:ext>
            </a:extLst>
          </p:cNvPr>
          <p:cNvSpPr>
            <a:spLocks noGrp="1"/>
          </p:cNvSpPr>
          <p:nvPr>
            <p:ph type="ftr" sz="quarter" idx="2"/>
          </p:nvPr>
        </p:nvSpPr>
        <p:spPr>
          <a:xfrm>
            <a:off x="0" y="6659563"/>
            <a:ext cx="4029075" cy="3508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E3A3166-0539-2BE3-ABBE-7843C1BF510D}"/>
              </a:ext>
            </a:extLst>
          </p:cNvPr>
          <p:cNvSpPr>
            <a:spLocks noGrp="1"/>
          </p:cNvSpPr>
          <p:nvPr>
            <p:ph type="sldNum" sz="quarter" idx="3"/>
          </p:nvPr>
        </p:nvSpPr>
        <p:spPr>
          <a:xfrm>
            <a:off x="5265738" y="6659563"/>
            <a:ext cx="4029075" cy="350837"/>
          </a:xfrm>
          <a:prstGeom prst="rect">
            <a:avLst/>
          </a:prstGeom>
        </p:spPr>
        <p:txBody>
          <a:bodyPr vert="horz" lIns="91440" tIns="45720" rIns="91440" bIns="45720" rtlCol="0" anchor="b"/>
          <a:lstStyle>
            <a:lvl1pPr algn="r">
              <a:defRPr sz="1200"/>
            </a:lvl1pPr>
          </a:lstStyle>
          <a:p>
            <a:fld id="{19B8169D-699B-4139-92A2-FE0014E810B6}" type="slidenum">
              <a:rPr lang="en-US" smtClean="0"/>
              <a:t>‹#›</a:t>
            </a:fld>
            <a:endParaRPr lang="en-US"/>
          </a:p>
        </p:txBody>
      </p:sp>
    </p:spTree>
    <p:extLst>
      <p:ext uri="{BB962C8B-B14F-4D97-AF65-F5344CB8AC3E}">
        <p14:creationId xmlns:p14="http://schemas.microsoft.com/office/powerpoint/2010/main" val="3470583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214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539" y="0"/>
            <a:ext cx="4028440" cy="352143"/>
          </a:xfrm>
          <a:prstGeom prst="rect">
            <a:avLst/>
          </a:prstGeom>
        </p:spPr>
        <p:txBody>
          <a:bodyPr vert="horz" lIns="91440" tIns="45720" rIns="91440" bIns="45720" rtlCol="0"/>
          <a:lstStyle>
            <a:lvl1pPr algn="r">
              <a:defRPr sz="1200"/>
            </a:lvl1pPr>
          </a:lstStyle>
          <a:p>
            <a:fld id="{1F322C03-D439-4B96-8E79-8968A245A5F4}" type="datetimeFigureOut">
              <a:rPr lang="en-US" smtClean="0"/>
              <a:t>9/20/2023</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9640" y="3373756"/>
            <a:ext cx="7437120" cy="276034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258"/>
            <a:ext cx="4028440" cy="35214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539" y="6658258"/>
            <a:ext cx="4028440" cy="352142"/>
          </a:xfrm>
          <a:prstGeom prst="rect">
            <a:avLst/>
          </a:prstGeom>
        </p:spPr>
        <p:txBody>
          <a:bodyPr vert="horz" lIns="91440" tIns="45720" rIns="91440" bIns="45720" rtlCol="0" anchor="b"/>
          <a:lstStyle>
            <a:lvl1pPr algn="r">
              <a:defRPr sz="1200"/>
            </a:lvl1pPr>
          </a:lstStyle>
          <a:p>
            <a:fld id="{B7F1196E-8D7B-46F7-B0CE-993BC3C4CE3C}" type="slidenum">
              <a:rPr lang="en-US" smtClean="0"/>
              <a:t>‹#›</a:t>
            </a:fld>
            <a:endParaRPr lang="en-US"/>
          </a:p>
        </p:txBody>
      </p:sp>
    </p:spTree>
    <p:extLst>
      <p:ext uri="{BB962C8B-B14F-4D97-AF65-F5344CB8AC3E}">
        <p14:creationId xmlns:p14="http://schemas.microsoft.com/office/powerpoint/2010/main" val="2915436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endParaRPr lang="en-US" dirty="0"/>
          </a:p>
        </p:txBody>
      </p:sp>
      <p:sp>
        <p:nvSpPr>
          <p:cNvPr id="4" name="Slide Number Placeholder 3"/>
          <p:cNvSpPr>
            <a:spLocks noGrp="1"/>
          </p:cNvSpPr>
          <p:nvPr>
            <p:ph type="sldNum" sz="quarter" idx="5"/>
          </p:nvPr>
        </p:nvSpPr>
        <p:spPr/>
        <p:txBody>
          <a:bodyPr/>
          <a:lstStyle/>
          <a:p>
            <a:fld id="{B7F1196E-8D7B-46F7-B0CE-993BC3C4CE3C}" type="slidenum">
              <a:rPr lang="en-US" smtClean="0"/>
              <a:t>6</a:t>
            </a:fld>
            <a:endParaRPr lang="en-US"/>
          </a:p>
        </p:txBody>
      </p:sp>
    </p:spTree>
    <p:extLst>
      <p:ext uri="{BB962C8B-B14F-4D97-AF65-F5344CB8AC3E}">
        <p14:creationId xmlns:p14="http://schemas.microsoft.com/office/powerpoint/2010/main" val="20315445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 color logo">
    <p:bg>
      <p:bgPr>
        <a:gradFill>
          <a:gsLst>
            <a:gs pos="88000">
              <a:schemeClr val="bg1"/>
            </a:gs>
            <a:gs pos="32000">
              <a:srgbClr val="05649B"/>
            </a:gs>
          </a:gsLst>
          <a:lin ang="2700000" scaled="1"/>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E06D0C3-7C89-B5B3-1558-0E4914478FD7}"/>
              </a:ext>
            </a:extLst>
          </p:cNvPr>
          <p:cNvPicPr>
            <a:picLocks noChangeAspect="1"/>
          </p:cNvPicPr>
          <p:nvPr userDrawn="1"/>
        </p:nvPicPr>
        <p:blipFill rotWithShape="1">
          <a:blip r:embed="rId2" cstate="print">
            <a:alphaModFix amt="15000"/>
            <a:extLst>
              <a:ext uri="{28A0092B-C50C-407E-A947-70E740481C1C}">
                <a14:useLocalDpi xmlns:a14="http://schemas.microsoft.com/office/drawing/2010/main"/>
              </a:ext>
            </a:extLst>
          </a:blip>
          <a:srcRect/>
          <a:stretch/>
        </p:blipFill>
        <p:spPr>
          <a:xfrm>
            <a:off x="5554639" y="175925"/>
            <a:ext cx="6637361" cy="6682075"/>
          </a:xfrm>
          <a:prstGeom prst="rect">
            <a:avLst/>
          </a:prstGeom>
        </p:spPr>
      </p:pic>
      <p:sp>
        <p:nvSpPr>
          <p:cNvPr id="2" name="Title 1">
            <a:extLst>
              <a:ext uri="{FF2B5EF4-FFF2-40B4-BE49-F238E27FC236}">
                <a16:creationId xmlns:a16="http://schemas.microsoft.com/office/drawing/2014/main" id="{6C7634A3-1BC7-2D92-2540-A69EA3559561}"/>
              </a:ext>
            </a:extLst>
          </p:cNvPr>
          <p:cNvSpPr>
            <a:spLocks noGrp="1"/>
          </p:cNvSpPr>
          <p:nvPr>
            <p:ph type="ctrTitle" hasCustomPrompt="1"/>
          </p:nvPr>
        </p:nvSpPr>
        <p:spPr>
          <a:xfrm>
            <a:off x="978196" y="968991"/>
            <a:ext cx="9689804" cy="1774209"/>
          </a:xfrm>
        </p:spPr>
        <p:txBody>
          <a:bodyPr anchor="t"/>
          <a:lstStyle>
            <a:lvl1pPr algn="l">
              <a:defRPr sz="6000" b="1">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D488359D-A5E5-4153-1C7A-901EE02ECDF0}"/>
              </a:ext>
            </a:extLst>
          </p:cNvPr>
          <p:cNvSpPr>
            <a:spLocks noGrp="1"/>
          </p:cNvSpPr>
          <p:nvPr>
            <p:ph type="subTitle" idx="1"/>
          </p:nvPr>
        </p:nvSpPr>
        <p:spPr>
          <a:xfrm>
            <a:off x="982639" y="2983202"/>
            <a:ext cx="9144000" cy="1655762"/>
          </a:xfrm>
        </p:spPr>
        <p:txBody>
          <a:bodyPr/>
          <a:lstStyle>
            <a:lvl1pPr marL="0" indent="0" algn="l">
              <a:buNone/>
              <a:defRPr sz="24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91B59C-32BC-8759-7C55-857F9AD784BE}"/>
              </a:ext>
            </a:extLst>
          </p:cNvPr>
          <p:cNvSpPr>
            <a:spLocks noGrp="1"/>
          </p:cNvSpPr>
          <p:nvPr>
            <p:ph type="dt" sz="half" idx="10"/>
          </p:nvPr>
        </p:nvSpPr>
        <p:spPr/>
        <p:txBody>
          <a:bodyPr/>
          <a:lstStyle/>
          <a:p>
            <a:fld id="{29FC7AE2-5B30-41BF-B29B-9A8A3620A753}" type="datetime1">
              <a:rPr lang="en-US" smtClean="0"/>
              <a:t>9/20/2023</a:t>
            </a:fld>
            <a:endParaRPr lang="en-US"/>
          </a:p>
        </p:txBody>
      </p:sp>
      <p:sp>
        <p:nvSpPr>
          <p:cNvPr id="5" name="Footer Placeholder 4">
            <a:extLst>
              <a:ext uri="{FF2B5EF4-FFF2-40B4-BE49-F238E27FC236}">
                <a16:creationId xmlns:a16="http://schemas.microsoft.com/office/drawing/2014/main" id="{07DDDC4D-BED9-9945-0E7B-F3D6EB5C59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A13718-F22D-C3A5-D6C9-5AC0779E34A3}"/>
              </a:ext>
            </a:extLst>
          </p:cNvPr>
          <p:cNvSpPr>
            <a:spLocks noGrp="1"/>
          </p:cNvSpPr>
          <p:nvPr>
            <p:ph type="sldNum" sz="quarter" idx="12"/>
          </p:nvPr>
        </p:nvSpPr>
        <p:spPr>
          <a:xfrm>
            <a:off x="8610599" y="6356350"/>
            <a:ext cx="3372293" cy="365125"/>
          </a:xfrm>
        </p:spPr>
        <p:txBody>
          <a:bodyPr/>
          <a:lstStyle/>
          <a:p>
            <a:fld id="{914FE5FB-791D-4B38-90F5-C0B18DEC5229}" type="slidenum">
              <a:rPr lang="en-US" smtClean="0"/>
              <a:t>‹#›</a:t>
            </a:fld>
            <a:endParaRPr lang="en-US"/>
          </a:p>
        </p:txBody>
      </p:sp>
      <p:cxnSp>
        <p:nvCxnSpPr>
          <p:cNvPr id="9" name="Straight Connector 8">
            <a:extLst>
              <a:ext uri="{FF2B5EF4-FFF2-40B4-BE49-F238E27FC236}">
                <a16:creationId xmlns:a16="http://schemas.microsoft.com/office/drawing/2014/main" id="{A16567BB-F816-CB92-2437-451F8BA10517}"/>
              </a:ext>
            </a:extLst>
          </p:cNvPr>
          <p:cNvCxnSpPr>
            <a:cxnSpLocks/>
          </p:cNvCxnSpPr>
          <p:nvPr userDrawn="1"/>
        </p:nvCxnSpPr>
        <p:spPr>
          <a:xfrm>
            <a:off x="668740" y="968991"/>
            <a:ext cx="0" cy="603231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Picture 12" descr="Logo&#10;&#10;Description automatically generated">
            <a:extLst>
              <a:ext uri="{FF2B5EF4-FFF2-40B4-BE49-F238E27FC236}">
                <a16:creationId xmlns:a16="http://schemas.microsoft.com/office/drawing/2014/main" id="{E3506D38-A5EE-67E7-6623-F1318FF45B4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6667" t="25173" r="16667" b="25695"/>
          <a:stretch/>
        </p:blipFill>
        <p:spPr>
          <a:xfrm>
            <a:off x="6734175" y="3104928"/>
            <a:ext cx="4989110" cy="3676872"/>
          </a:xfrm>
          <a:prstGeom prst="rect">
            <a:avLst/>
          </a:prstGeom>
        </p:spPr>
      </p:pic>
    </p:spTree>
    <p:extLst>
      <p:ext uri="{BB962C8B-B14F-4D97-AF65-F5344CB8AC3E}">
        <p14:creationId xmlns:p14="http://schemas.microsoft.com/office/powerpoint/2010/main" val="1207656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slide - side by side">
    <p:bg>
      <p:bgPr>
        <a:gradFill>
          <a:gsLst>
            <a:gs pos="100000">
              <a:srgbClr val="F37246">
                <a:alpha val="10000"/>
              </a:srgbClr>
            </a:gs>
            <a:gs pos="66000">
              <a:srgbClr val="F9AF3F">
                <a:alpha val="10000"/>
              </a:srgbClr>
            </a:gs>
            <a:gs pos="19000">
              <a:srgbClr val="05649B">
                <a:alpha val="10000"/>
              </a:srgbClr>
            </a:gs>
          </a:gsLst>
          <a:lin ang="2700000" scaled="1"/>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ADFDB1F-4F2A-6133-5D54-86232A44A226}"/>
              </a:ext>
            </a:extLst>
          </p:cNvPr>
          <p:cNvPicPr>
            <a:picLocks noChangeAspect="1"/>
          </p:cNvPicPr>
          <p:nvPr userDrawn="1"/>
        </p:nvPicPr>
        <p:blipFill rotWithShape="1">
          <a:blip r:embed="rId2" cstate="print">
            <a:alphaModFix amt="10000"/>
            <a:extLst>
              <a:ext uri="{28A0092B-C50C-407E-A947-70E740481C1C}">
                <a14:useLocalDpi xmlns:a14="http://schemas.microsoft.com/office/drawing/2010/main"/>
              </a:ext>
            </a:extLst>
          </a:blip>
          <a:srcRect/>
          <a:stretch/>
        </p:blipFill>
        <p:spPr>
          <a:xfrm>
            <a:off x="5677183" y="351427"/>
            <a:ext cx="6878757" cy="6735174"/>
          </a:xfrm>
          <a:prstGeom prst="rect">
            <a:avLst/>
          </a:prstGeom>
        </p:spPr>
      </p:pic>
      <p:sp>
        <p:nvSpPr>
          <p:cNvPr id="3" name="Content Placeholder 2">
            <a:extLst>
              <a:ext uri="{FF2B5EF4-FFF2-40B4-BE49-F238E27FC236}">
                <a16:creationId xmlns:a16="http://schemas.microsoft.com/office/drawing/2014/main" id="{DFA6BDB9-C75B-E656-5F55-1F769440D11D}"/>
              </a:ext>
            </a:extLst>
          </p:cNvPr>
          <p:cNvSpPr>
            <a:spLocks noGrp="1"/>
          </p:cNvSpPr>
          <p:nvPr>
            <p:ph idx="1"/>
          </p:nvPr>
        </p:nvSpPr>
        <p:spPr>
          <a:xfrm>
            <a:off x="6096000" y="365125"/>
            <a:ext cx="5257800" cy="5811838"/>
          </a:xfrm>
        </p:spPr>
        <p:txBody>
          <a:bodyPr anchor="ctr"/>
          <a:lstStyle>
            <a:lvl1pPr marL="339725" indent="-339725">
              <a:lnSpc>
                <a:spcPct val="100000"/>
              </a:lnSpc>
              <a:spcBef>
                <a:spcPts val="1200"/>
              </a:spcBef>
              <a:buClr>
                <a:srgbClr val="F37246"/>
              </a:buClr>
              <a:defRPr>
                <a:solidFill>
                  <a:srgbClr val="05649B"/>
                </a:solidFill>
              </a:defRPr>
            </a:lvl1pPr>
            <a:lvl2pPr>
              <a:buClr>
                <a:srgbClr val="F9AF3F"/>
              </a:buClr>
              <a:defRPr>
                <a:solidFill>
                  <a:srgbClr val="05649B"/>
                </a:solidFill>
              </a:defRPr>
            </a:lvl2pPr>
            <a:lvl3pPr>
              <a:defRPr>
                <a:solidFill>
                  <a:srgbClr val="05649B"/>
                </a:solidFill>
              </a:defRPr>
            </a:lvl3pPr>
            <a:lvl4pPr>
              <a:defRPr>
                <a:solidFill>
                  <a:srgbClr val="05649B"/>
                </a:solidFill>
              </a:defRPr>
            </a:lvl4pPr>
            <a:lvl5pPr>
              <a:defRPr>
                <a:solidFill>
                  <a:srgbClr val="05649B"/>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3C4CCC-C7E4-C148-1BE9-C9074F0FAB8E}"/>
              </a:ext>
            </a:extLst>
          </p:cNvPr>
          <p:cNvSpPr>
            <a:spLocks noGrp="1"/>
          </p:cNvSpPr>
          <p:nvPr>
            <p:ph type="dt" sz="half" idx="10"/>
          </p:nvPr>
        </p:nvSpPr>
        <p:spPr/>
        <p:txBody>
          <a:bodyPr/>
          <a:lstStyle/>
          <a:p>
            <a:fld id="{3B8FB47D-0FD2-4EAB-960A-7BDF2A4A2F09}" type="datetime1">
              <a:rPr lang="en-US" smtClean="0"/>
              <a:t>9/20/2023</a:t>
            </a:fld>
            <a:endParaRPr lang="en-US"/>
          </a:p>
        </p:txBody>
      </p:sp>
      <p:sp>
        <p:nvSpPr>
          <p:cNvPr id="5" name="Footer Placeholder 4">
            <a:extLst>
              <a:ext uri="{FF2B5EF4-FFF2-40B4-BE49-F238E27FC236}">
                <a16:creationId xmlns:a16="http://schemas.microsoft.com/office/drawing/2014/main" id="{A163DE9A-2D47-1365-FD94-9D28806435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0A5A86-BF44-5688-7FA3-27E5A5C9C62D}"/>
              </a:ext>
            </a:extLst>
          </p:cNvPr>
          <p:cNvSpPr>
            <a:spLocks noGrp="1"/>
          </p:cNvSpPr>
          <p:nvPr>
            <p:ph type="sldNum" sz="quarter" idx="12"/>
          </p:nvPr>
        </p:nvSpPr>
        <p:spPr/>
        <p:txBody>
          <a:bodyPr/>
          <a:lstStyle/>
          <a:p>
            <a:fld id="{914FE5FB-791D-4B38-90F5-C0B18DEC5229}" type="slidenum">
              <a:rPr lang="en-US" smtClean="0"/>
              <a:t>‹#›</a:t>
            </a:fld>
            <a:endParaRPr lang="en-US"/>
          </a:p>
        </p:txBody>
      </p:sp>
      <p:pic>
        <p:nvPicPr>
          <p:cNvPr id="8" name="Content Placeholder 4" descr="Icon&#10;&#10;Description automatically generated">
            <a:extLst>
              <a:ext uri="{FF2B5EF4-FFF2-40B4-BE49-F238E27FC236}">
                <a16:creationId xmlns:a16="http://schemas.microsoft.com/office/drawing/2014/main" id="{E85A0E03-EB44-72ED-901C-C8B7294355AD}"/>
              </a:ext>
            </a:extLst>
          </p:cNvPr>
          <p:cNvPicPr>
            <a:picLocks noChangeAspect="1"/>
          </p:cNvPicPr>
          <p:nvPr userDrawn="1"/>
        </p:nvPicPr>
        <p:blipFill>
          <a:blip r:embed="rId3" cstate="print">
            <a:alphaModFix amt="50000"/>
            <a:extLst>
              <a:ext uri="{28A0092B-C50C-407E-A947-70E740481C1C}">
                <a14:useLocalDpi xmlns:a14="http://schemas.microsoft.com/office/drawing/2010/main"/>
              </a:ext>
            </a:extLst>
          </a:blip>
          <a:stretch>
            <a:fillRect/>
          </a:stretch>
        </p:blipFill>
        <p:spPr>
          <a:xfrm>
            <a:off x="268223" y="1964609"/>
            <a:ext cx="1139954" cy="1130810"/>
          </a:xfrm>
          <a:prstGeom prst="rect">
            <a:avLst/>
          </a:prstGeom>
        </p:spPr>
      </p:pic>
      <p:sp>
        <p:nvSpPr>
          <p:cNvPr id="2" name="Title 1">
            <a:extLst>
              <a:ext uri="{FF2B5EF4-FFF2-40B4-BE49-F238E27FC236}">
                <a16:creationId xmlns:a16="http://schemas.microsoft.com/office/drawing/2014/main" id="{A3D96B04-98A6-7317-2DFA-D6E1B9580B48}"/>
              </a:ext>
            </a:extLst>
          </p:cNvPr>
          <p:cNvSpPr>
            <a:spLocks noGrp="1"/>
          </p:cNvSpPr>
          <p:nvPr>
            <p:ph type="title" hasCustomPrompt="1"/>
          </p:nvPr>
        </p:nvSpPr>
        <p:spPr>
          <a:xfrm>
            <a:off x="838200" y="365125"/>
            <a:ext cx="4254795" cy="5811838"/>
          </a:xfrm>
        </p:spPr>
        <p:txBody>
          <a:bodyPr anchor="ctr"/>
          <a:lstStyle>
            <a:lvl1pPr algn="r">
              <a:defRPr b="1">
                <a:solidFill>
                  <a:srgbClr val="05649B"/>
                </a:solidFill>
              </a:defRPr>
            </a:lvl1pPr>
          </a:lstStyle>
          <a:p>
            <a:r>
              <a:rPr lang="en-US" dirty="0"/>
              <a:t>CLICK TO EDIT MASTER TITLE STYLE</a:t>
            </a:r>
          </a:p>
        </p:txBody>
      </p:sp>
      <p:grpSp>
        <p:nvGrpSpPr>
          <p:cNvPr id="12" name="Group 11">
            <a:extLst>
              <a:ext uri="{FF2B5EF4-FFF2-40B4-BE49-F238E27FC236}">
                <a16:creationId xmlns:a16="http://schemas.microsoft.com/office/drawing/2014/main" id="{C52083E3-C7EF-1678-13CA-DF562A21D53A}"/>
              </a:ext>
            </a:extLst>
          </p:cNvPr>
          <p:cNvGrpSpPr/>
          <p:nvPr userDrawn="1"/>
        </p:nvGrpSpPr>
        <p:grpSpPr>
          <a:xfrm>
            <a:off x="5562698" y="650071"/>
            <a:ext cx="7048" cy="5233271"/>
            <a:chOff x="5562698" y="650071"/>
            <a:chExt cx="7048" cy="5233271"/>
          </a:xfrm>
        </p:grpSpPr>
        <p:cxnSp>
          <p:nvCxnSpPr>
            <p:cNvPr id="13" name="Straight Connector 12">
              <a:extLst>
                <a:ext uri="{FF2B5EF4-FFF2-40B4-BE49-F238E27FC236}">
                  <a16:creationId xmlns:a16="http://schemas.microsoft.com/office/drawing/2014/main" id="{A91F6D22-D777-1CA8-3BA5-69D47BEE5588}"/>
                </a:ext>
              </a:extLst>
            </p:cNvPr>
            <p:cNvCxnSpPr>
              <a:cxnSpLocks/>
            </p:cNvCxnSpPr>
            <p:nvPr userDrawn="1"/>
          </p:nvCxnSpPr>
          <p:spPr>
            <a:xfrm>
              <a:off x="5562698" y="650071"/>
              <a:ext cx="0" cy="1772019"/>
            </a:xfrm>
            <a:prstGeom prst="line">
              <a:avLst/>
            </a:prstGeom>
            <a:ln w="57150">
              <a:solidFill>
                <a:srgbClr val="05649B"/>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108E162-8C48-E99D-8BC5-26C75559A603}"/>
                </a:ext>
              </a:extLst>
            </p:cNvPr>
            <p:cNvCxnSpPr>
              <a:cxnSpLocks/>
            </p:cNvCxnSpPr>
            <p:nvPr userDrawn="1"/>
          </p:nvCxnSpPr>
          <p:spPr>
            <a:xfrm>
              <a:off x="5562698" y="2406188"/>
              <a:ext cx="0" cy="1772019"/>
            </a:xfrm>
            <a:prstGeom prst="line">
              <a:avLst/>
            </a:prstGeom>
            <a:ln w="57150">
              <a:solidFill>
                <a:srgbClr val="F3724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F2DBD8A-FCA8-B6A7-B93D-73DCC490B615}"/>
                </a:ext>
              </a:extLst>
            </p:cNvPr>
            <p:cNvCxnSpPr>
              <a:cxnSpLocks/>
            </p:cNvCxnSpPr>
            <p:nvPr userDrawn="1"/>
          </p:nvCxnSpPr>
          <p:spPr>
            <a:xfrm>
              <a:off x="5569746" y="4111323"/>
              <a:ext cx="0" cy="1772019"/>
            </a:xfrm>
            <a:prstGeom prst="line">
              <a:avLst/>
            </a:prstGeom>
            <a:ln w="57150">
              <a:solidFill>
                <a:srgbClr val="F9AF3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79387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91968-5307-0A49-3F02-D6D45535DE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5A97BD-A413-305E-FEA7-F2E1E618B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3E3056-9745-BF46-D05E-E1A21A26F17B}"/>
              </a:ext>
            </a:extLst>
          </p:cNvPr>
          <p:cNvSpPr>
            <a:spLocks noGrp="1"/>
          </p:cNvSpPr>
          <p:nvPr>
            <p:ph type="dt" sz="half" idx="10"/>
          </p:nvPr>
        </p:nvSpPr>
        <p:spPr/>
        <p:txBody>
          <a:bodyPr/>
          <a:lstStyle/>
          <a:p>
            <a:fld id="{6CEB199D-72A8-4C65-BC48-F9DFC5C480AB}" type="datetime1">
              <a:rPr lang="en-US" smtClean="0"/>
              <a:t>9/20/2023</a:t>
            </a:fld>
            <a:endParaRPr lang="en-US"/>
          </a:p>
        </p:txBody>
      </p:sp>
      <p:sp>
        <p:nvSpPr>
          <p:cNvPr id="5" name="Footer Placeholder 4">
            <a:extLst>
              <a:ext uri="{FF2B5EF4-FFF2-40B4-BE49-F238E27FC236}">
                <a16:creationId xmlns:a16="http://schemas.microsoft.com/office/drawing/2014/main" id="{AD6E80D5-7435-377B-915B-B54F38F161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ACCB6E-26E9-BBBE-A1BE-C7AA8D0CF2EA}"/>
              </a:ext>
            </a:extLst>
          </p:cNvPr>
          <p:cNvSpPr>
            <a:spLocks noGrp="1"/>
          </p:cNvSpPr>
          <p:nvPr>
            <p:ph type="sldNum" sz="quarter" idx="12"/>
          </p:nvPr>
        </p:nvSpPr>
        <p:spPr/>
        <p:txBody>
          <a:bodyPr/>
          <a:lstStyle/>
          <a:p>
            <a:fld id="{914FE5FB-791D-4B38-90F5-C0B18DEC5229}" type="slidenum">
              <a:rPr lang="en-US" smtClean="0"/>
              <a:t>‹#›</a:t>
            </a:fld>
            <a:endParaRPr lang="en-US"/>
          </a:p>
        </p:txBody>
      </p:sp>
    </p:spTree>
    <p:extLst>
      <p:ext uri="{BB962C8B-B14F-4D97-AF65-F5344CB8AC3E}">
        <p14:creationId xmlns:p14="http://schemas.microsoft.com/office/powerpoint/2010/main" val="3594791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3E791-56A5-7107-C4C9-9094EF6537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28CBDE-A934-FB6D-274B-625EB244D3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380652-551B-5E06-1CA7-F44D815BBF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BDE360-E93B-D377-EE74-841DB1BBCD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5D98B0-1333-FF90-6B2E-E00B57EC6E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BFF35E-E0EC-63F8-396B-9E4979CC38B6}"/>
              </a:ext>
            </a:extLst>
          </p:cNvPr>
          <p:cNvSpPr>
            <a:spLocks noGrp="1"/>
          </p:cNvSpPr>
          <p:nvPr>
            <p:ph type="dt" sz="half" idx="10"/>
          </p:nvPr>
        </p:nvSpPr>
        <p:spPr/>
        <p:txBody>
          <a:bodyPr/>
          <a:lstStyle/>
          <a:p>
            <a:fld id="{DE10B982-018B-4B37-B990-A8F94FA3D35F}" type="datetime1">
              <a:rPr lang="en-US" smtClean="0"/>
              <a:t>9/20/2023</a:t>
            </a:fld>
            <a:endParaRPr lang="en-US"/>
          </a:p>
        </p:txBody>
      </p:sp>
      <p:sp>
        <p:nvSpPr>
          <p:cNvPr id="8" name="Footer Placeholder 7">
            <a:extLst>
              <a:ext uri="{FF2B5EF4-FFF2-40B4-BE49-F238E27FC236}">
                <a16:creationId xmlns:a16="http://schemas.microsoft.com/office/drawing/2014/main" id="{4A93F4C3-AB7C-F61B-19F3-C3C025DC76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D03814-BC48-6241-471F-8E3FD7B8CD5E}"/>
              </a:ext>
            </a:extLst>
          </p:cNvPr>
          <p:cNvSpPr>
            <a:spLocks noGrp="1"/>
          </p:cNvSpPr>
          <p:nvPr>
            <p:ph type="sldNum" sz="quarter" idx="12"/>
          </p:nvPr>
        </p:nvSpPr>
        <p:spPr/>
        <p:txBody>
          <a:bodyPr/>
          <a:lstStyle/>
          <a:p>
            <a:fld id="{914FE5FB-791D-4B38-90F5-C0B18DEC5229}" type="slidenum">
              <a:rPr lang="en-US" smtClean="0"/>
              <a:t>‹#›</a:t>
            </a:fld>
            <a:endParaRPr lang="en-US"/>
          </a:p>
        </p:txBody>
      </p:sp>
    </p:spTree>
    <p:extLst>
      <p:ext uri="{BB962C8B-B14F-4D97-AF65-F5344CB8AC3E}">
        <p14:creationId xmlns:p14="http://schemas.microsoft.com/office/powerpoint/2010/main" val="1291167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3E0F3-A373-167A-5674-F5F562D841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FCE8DF-52B7-A40E-5B1E-087568869E19}"/>
              </a:ext>
            </a:extLst>
          </p:cNvPr>
          <p:cNvSpPr>
            <a:spLocks noGrp="1"/>
          </p:cNvSpPr>
          <p:nvPr>
            <p:ph type="dt" sz="half" idx="10"/>
          </p:nvPr>
        </p:nvSpPr>
        <p:spPr/>
        <p:txBody>
          <a:bodyPr/>
          <a:lstStyle/>
          <a:p>
            <a:fld id="{18D99462-5E1C-4D76-9129-54C5D24294EC}" type="datetime1">
              <a:rPr lang="en-US" smtClean="0"/>
              <a:t>9/20/2023</a:t>
            </a:fld>
            <a:endParaRPr lang="en-US"/>
          </a:p>
        </p:txBody>
      </p:sp>
      <p:sp>
        <p:nvSpPr>
          <p:cNvPr id="4" name="Footer Placeholder 3">
            <a:extLst>
              <a:ext uri="{FF2B5EF4-FFF2-40B4-BE49-F238E27FC236}">
                <a16:creationId xmlns:a16="http://schemas.microsoft.com/office/drawing/2014/main" id="{58BAB4E9-7149-F8B9-B443-C07DAF1FAE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FD985F-E56F-6A71-B1AB-7EB1133A590F}"/>
              </a:ext>
            </a:extLst>
          </p:cNvPr>
          <p:cNvSpPr>
            <a:spLocks noGrp="1"/>
          </p:cNvSpPr>
          <p:nvPr>
            <p:ph type="sldNum" sz="quarter" idx="12"/>
          </p:nvPr>
        </p:nvSpPr>
        <p:spPr/>
        <p:txBody>
          <a:bodyPr/>
          <a:lstStyle/>
          <a:p>
            <a:fld id="{914FE5FB-791D-4B38-90F5-C0B18DEC5229}" type="slidenum">
              <a:rPr lang="en-US" smtClean="0"/>
              <a:t>‹#›</a:t>
            </a:fld>
            <a:endParaRPr lang="en-US"/>
          </a:p>
        </p:txBody>
      </p:sp>
    </p:spTree>
    <p:extLst>
      <p:ext uri="{BB962C8B-B14F-4D97-AF65-F5344CB8AC3E}">
        <p14:creationId xmlns:p14="http://schemas.microsoft.com/office/powerpoint/2010/main" val="2856981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979CBA-68F7-1C21-3C66-987AA4239F17}"/>
              </a:ext>
            </a:extLst>
          </p:cNvPr>
          <p:cNvSpPr>
            <a:spLocks noGrp="1"/>
          </p:cNvSpPr>
          <p:nvPr>
            <p:ph type="dt" sz="half" idx="10"/>
          </p:nvPr>
        </p:nvSpPr>
        <p:spPr/>
        <p:txBody>
          <a:bodyPr/>
          <a:lstStyle/>
          <a:p>
            <a:fld id="{B912783D-6FBD-4386-BDA1-95E2EFE727FE}" type="datetime1">
              <a:rPr lang="en-US" smtClean="0"/>
              <a:t>9/20/2023</a:t>
            </a:fld>
            <a:endParaRPr lang="en-US"/>
          </a:p>
        </p:txBody>
      </p:sp>
      <p:sp>
        <p:nvSpPr>
          <p:cNvPr id="3" name="Footer Placeholder 2">
            <a:extLst>
              <a:ext uri="{FF2B5EF4-FFF2-40B4-BE49-F238E27FC236}">
                <a16:creationId xmlns:a16="http://schemas.microsoft.com/office/drawing/2014/main" id="{2047F0F6-C3D0-F9A7-DB43-1E76A4176A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408652-E02F-346E-C47D-9CBEFAF9FE64}"/>
              </a:ext>
            </a:extLst>
          </p:cNvPr>
          <p:cNvSpPr>
            <a:spLocks noGrp="1"/>
          </p:cNvSpPr>
          <p:nvPr>
            <p:ph type="sldNum" sz="quarter" idx="12"/>
          </p:nvPr>
        </p:nvSpPr>
        <p:spPr/>
        <p:txBody>
          <a:bodyPr/>
          <a:lstStyle/>
          <a:p>
            <a:fld id="{914FE5FB-791D-4B38-90F5-C0B18DEC5229}" type="slidenum">
              <a:rPr lang="en-US" smtClean="0"/>
              <a:t>‹#›</a:t>
            </a:fld>
            <a:endParaRPr lang="en-US"/>
          </a:p>
        </p:txBody>
      </p:sp>
    </p:spTree>
    <p:extLst>
      <p:ext uri="{BB962C8B-B14F-4D97-AF65-F5344CB8AC3E}">
        <p14:creationId xmlns:p14="http://schemas.microsoft.com/office/powerpoint/2010/main" val="27644362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982F5-4EB0-5F8C-4D50-0F939D88A8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103EC9-5FF4-6F03-04CB-921D298CBB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F2FF1B-6A7C-D996-116F-E25799DABA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BDD27E-D358-3A1D-DDF5-37D1C3AA7DDB}"/>
              </a:ext>
            </a:extLst>
          </p:cNvPr>
          <p:cNvSpPr>
            <a:spLocks noGrp="1"/>
          </p:cNvSpPr>
          <p:nvPr>
            <p:ph type="dt" sz="half" idx="10"/>
          </p:nvPr>
        </p:nvSpPr>
        <p:spPr/>
        <p:txBody>
          <a:bodyPr/>
          <a:lstStyle/>
          <a:p>
            <a:fld id="{BFC35F41-C5E1-4CB2-9F11-52D8642ED3A1}" type="datetime1">
              <a:rPr lang="en-US" smtClean="0"/>
              <a:t>9/20/2023</a:t>
            </a:fld>
            <a:endParaRPr lang="en-US"/>
          </a:p>
        </p:txBody>
      </p:sp>
      <p:sp>
        <p:nvSpPr>
          <p:cNvPr id="6" name="Footer Placeholder 5">
            <a:extLst>
              <a:ext uri="{FF2B5EF4-FFF2-40B4-BE49-F238E27FC236}">
                <a16:creationId xmlns:a16="http://schemas.microsoft.com/office/drawing/2014/main" id="{9CC65B4B-8595-362A-B90C-49D166D934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A107C7-6FC8-8E63-72E9-527AF5E23C38}"/>
              </a:ext>
            </a:extLst>
          </p:cNvPr>
          <p:cNvSpPr>
            <a:spLocks noGrp="1"/>
          </p:cNvSpPr>
          <p:nvPr>
            <p:ph type="sldNum" sz="quarter" idx="12"/>
          </p:nvPr>
        </p:nvSpPr>
        <p:spPr/>
        <p:txBody>
          <a:bodyPr/>
          <a:lstStyle/>
          <a:p>
            <a:fld id="{914FE5FB-791D-4B38-90F5-C0B18DEC5229}" type="slidenum">
              <a:rPr lang="en-US" smtClean="0"/>
              <a:t>‹#›</a:t>
            </a:fld>
            <a:endParaRPr lang="en-US"/>
          </a:p>
        </p:txBody>
      </p:sp>
    </p:spTree>
    <p:extLst>
      <p:ext uri="{BB962C8B-B14F-4D97-AF65-F5344CB8AC3E}">
        <p14:creationId xmlns:p14="http://schemas.microsoft.com/office/powerpoint/2010/main" val="1301195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1C572-D578-77D8-1ADF-EC88EEF04A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153620-E4DB-B8E3-C0B2-D71C6574D4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957412-8771-6F72-C5E6-FADA98B5C7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8E7DEC-7DC4-029B-C3C5-73CAED156365}"/>
              </a:ext>
            </a:extLst>
          </p:cNvPr>
          <p:cNvSpPr>
            <a:spLocks noGrp="1"/>
          </p:cNvSpPr>
          <p:nvPr>
            <p:ph type="dt" sz="half" idx="10"/>
          </p:nvPr>
        </p:nvSpPr>
        <p:spPr/>
        <p:txBody>
          <a:bodyPr/>
          <a:lstStyle/>
          <a:p>
            <a:fld id="{72298B9C-953C-4C1E-8EBA-3DB3A68826D9}" type="datetime1">
              <a:rPr lang="en-US" smtClean="0"/>
              <a:t>9/20/2023</a:t>
            </a:fld>
            <a:endParaRPr lang="en-US"/>
          </a:p>
        </p:txBody>
      </p:sp>
      <p:sp>
        <p:nvSpPr>
          <p:cNvPr id="6" name="Footer Placeholder 5">
            <a:extLst>
              <a:ext uri="{FF2B5EF4-FFF2-40B4-BE49-F238E27FC236}">
                <a16:creationId xmlns:a16="http://schemas.microsoft.com/office/drawing/2014/main" id="{0EFB7725-9388-FDD9-BADC-E53B1A7191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963A39-E684-3F01-3CE3-4E40319B5662}"/>
              </a:ext>
            </a:extLst>
          </p:cNvPr>
          <p:cNvSpPr>
            <a:spLocks noGrp="1"/>
          </p:cNvSpPr>
          <p:nvPr>
            <p:ph type="sldNum" sz="quarter" idx="12"/>
          </p:nvPr>
        </p:nvSpPr>
        <p:spPr/>
        <p:txBody>
          <a:bodyPr/>
          <a:lstStyle/>
          <a:p>
            <a:fld id="{914FE5FB-791D-4B38-90F5-C0B18DEC5229}" type="slidenum">
              <a:rPr lang="en-US" smtClean="0"/>
              <a:t>‹#›</a:t>
            </a:fld>
            <a:endParaRPr lang="en-US"/>
          </a:p>
        </p:txBody>
      </p:sp>
    </p:spTree>
    <p:extLst>
      <p:ext uri="{BB962C8B-B14F-4D97-AF65-F5344CB8AC3E}">
        <p14:creationId xmlns:p14="http://schemas.microsoft.com/office/powerpoint/2010/main" val="5523408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DC889-1D28-9C8E-D3D0-55D89DAB43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6DD0B5-0BCB-2207-BE56-53E93365BD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5D9EA0-0CA8-E9B3-4363-FC6E17D2C130}"/>
              </a:ext>
            </a:extLst>
          </p:cNvPr>
          <p:cNvSpPr>
            <a:spLocks noGrp="1"/>
          </p:cNvSpPr>
          <p:nvPr>
            <p:ph type="dt" sz="half" idx="10"/>
          </p:nvPr>
        </p:nvSpPr>
        <p:spPr/>
        <p:txBody>
          <a:bodyPr/>
          <a:lstStyle/>
          <a:p>
            <a:fld id="{7DAA57A6-F7AF-4C71-AAB2-D45C2011A920}" type="datetime1">
              <a:rPr lang="en-US" smtClean="0"/>
              <a:t>9/20/2023</a:t>
            </a:fld>
            <a:endParaRPr lang="en-US"/>
          </a:p>
        </p:txBody>
      </p:sp>
      <p:sp>
        <p:nvSpPr>
          <p:cNvPr id="5" name="Footer Placeholder 4">
            <a:extLst>
              <a:ext uri="{FF2B5EF4-FFF2-40B4-BE49-F238E27FC236}">
                <a16:creationId xmlns:a16="http://schemas.microsoft.com/office/drawing/2014/main" id="{9088E611-4165-6B22-B253-CC5E17556F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353E4C-3B83-8222-3B05-68A0582ACBC1}"/>
              </a:ext>
            </a:extLst>
          </p:cNvPr>
          <p:cNvSpPr>
            <a:spLocks noGrp="1"/>
          </p:cNvSpPr>
          <p:nvPr>
            <p:ph type="sldNum" sz="quarter" idx="12"/>
          </p:nvPr>
        </p:nvSpPr>
        <p:spPr/>
        <p:txBody>
          <a:bodyPr/>
          <a:lstStyle/>
          <a:p>
            <a:fld id="{914FE5FB-791D-4B38-90F5-C0B18DEC5229}" type="slidenum">
              <a:rPr lang="en-US" smtClean="0"/>
              <a:t>‹#›</a:t>
            </a:fld>
            <a:endParaRPr lang="en-US"/>
          </a:p>
        </p:txBody>
      </p:sp>
    </p:spTree>
    <p:extLst>
      <p:ext uri="{BB962C8B-B14F-4D97-AF65-F5344CB8AC3E}">
        <p14:creationId xmlns:p14="http://schemas.microsoft.com/office/powerpoint/2010/main" val="8946013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8C50FD-BF85-8AE5-DEC8-4A5FC71086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DDD514-D551-E4CD-D828-ABB23DA131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F7E5BE-A411-C754-189B-E3B80CC4E6BB}"/>
              </a:ext>
            </a:extLst>
          </p:cNvPr>
          <p:cNvSpPr>
            <a:spLocks noGrp="1"/>
          </p:cNvSpPr>
          <p:nvPr>
            <p:ph type="dt" sz="half" idx="10"/>
          </p:nvPr>
        </p:nvSpPr>
        <p:spPr/>
        <p:txBody>
          <a:bodyPr/>
          <a:lstStyle/>
          <a:p>
            <a:fld id="{561E9747-F6BC-43CA-BFEA-B9AE6C24DD5E}" type="datetime1">
              <a:rPr lang="en-US" smtClean="0"/>
              <a:t>9/20/2023</a:t>
            </a:fld>
            <a:endParaRPr lang="en-US"/>
          </a:p>
        </p:txBody>
      </p:sp>
      <p:sp>
        <p:nvSpPr>
          <p:cNvPr id="5" name="Footer Placeholder 4">
            <a:extLst>
              <a:ext uri="{FF2B5EF4-FFF2-40B4-BE49-F238E27FC236}">
                <a16:creationId xmlns:a16="http://schemas.microsoft.com/office/drawing/2014/main" id="{C1FFBFB0-1E8B-8E7A-68B1-109026A554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6AC5DC-0D37-C156-27E6-F34596D9E339}"/>
              </a:ext>
            </a:extLst>
          </p:cNvPr>
          <p:cNvSpPr>
            <a:spLocks noGrp="1"/>
          </p:cNvSpPr>
          <p:nvPr>
            <p:ph type="sldNum" sz="quarter" idx="12"/>
          </p:nvPr>
        </p:nvSpPr>
        <p:spPr/>
        <p:txBody>
          <a:bodyPr/>
          <a:lstStyle/>
          <a:p>
            <a:fld id="{914FE5FB-791D-4B38-90F5-C0B18DEC5229}" type="slidenum">
              <a:rPr lang="en-US" smtClean="0"/>
              <a:t>‹#›</a:t>
            </a:fld>
            <a:endParaRPr lang="en-US"/>
          </a:p>
        </p:txBody>
      </p:sp>
    </p:spTree>
    <p:extLst>
      <p:ext uri="{BB962C8B-B14F-4D97-AF65-F5344CB8AC3E}">
        <p14:creationId xmlns:p14="http://schemas.microsoft.com/office/powerpoint/2010/main" val="2067069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8F2DD312-47DD-A9CA-2E55-D457EB6A52B7}"/>
              </a:ext>
            </a:extLst>
          </p:cNvPr>
          <p:cNvSpPr/>
          <p:nvPr userDrawn="1"/>
        </p:nvSpPr>
        <p:spPr>
          <a:xfrm>
            <a:off x="0" y="0"/>
            <a:ext cx="12191999" cy="6858000"/>
          </a:xfrm>
          <a:prstGeom prst="rect">
            <a:avLst/>
          </a:prstGeom>
          <a:gradFill flip="none" rotWithShape="1">
            <a:gsLst>
              <a:gs pos="25000">
                <a:schemeClr val="bg1"/>
              </a:gs>
              <a:gs pos="51000">
                <a:schemeClr val="accent4">
                  <a:lumMod val="5000"/>
                  <a:lumOff val="95000"/>
                  <a:alpha val="77000"/>
                </a:schemeClr>
              </a:gs>
              <a:gs pos="100000">
                <a:srgbClr val="F9AF3F">
                  <a:alpha val="20000"/>
                </a:srgb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B158A7-0097-42FF-CCF9-B75739DF8BFB}"/>
              </a:ext>
            </a:extLst>
          </p:cNvPr>
          <p:cNvSpPr>
            <a:spLocks noGrp="1"/>
          </p:cNvSpPr>
          <p:nvPr>
            <p:ph type="title" hasCustomPrompt="1"/>
          </p:nvPr>
        </p:nvSpPr>
        <p:spPr>
          <a:xfrm>
            <a:off x="6693694" y="638175"/>
            <a:ext cx="4660105" cy="782638"/>
          </a:xfrm>
        </p:spPr>
        <p:txBody>
          <a:bodyPr/>
          <a:lstStyle>
            <a:lvl1pPr>
              <a:defRPr/>
            </a:lvl1pPr>
          </a:lstStyle>
          <a:p>
            <a:r>
              <a:rPr lang="en-US" dirty="0"/>
              <a:t>OVERVIEW</a:t>
            </a:r>
          </a:p>
        </p:txBody>
      </p:sp>
      <p:sp>
        <p:nvSpPr>
          <p:cNvPr id="3" name="Date Placeholder 2">
            <a:extLst>
              <a:ext uri="{FF2B5EF4-FFF2-40B4-BE49-F238E27FC236}">
                <a16:creationId xmlns:a16="http://schemas.microsoft.com/office/drawing/2014/main" id="{8B0B07F0-3C77-5D2B-0C6F-B1374ADFD5EF}"/>
              </a:ext>
            </a:extLst>
          </p:cNvPr>
          <p:cNvSpPr>
            <a:spLocks noGrp="1"/>
          </p:cNvSpPr>
          <p:nvPr>
            <p:ph type="dt" sz="half" idx="10"/>
          </p:nvPr>
        </p:nvSpPr>
        <p:spPr/>
        <p:txBody>
          <a:bodyPr/>
          <a:lstStyle/>
          <a:p>
            <a:fld id="{22FD7784-6A34-4772-B242-99EA38B1F748}" type="datetime1">
              <a:rPr lang="en-US" smtClean="0"/>
              <a:t>9/20/2023</a:t>
            </a:fld>
            <a:endParaRPr lang="en-US"/>
          </a:p>
        </p:txBody>
      </p:sp>
      <p:sp>
        <p:nvSpPr>
          <p:cNvPr id="4" name="Footer Placeholder 3">
            <a:extLst>
              <a:ext uri="{FF2B5EF4-FFF2-40B4-BE49-F238E27FC236}">
                <a16:creationId xmlns:a16="http://schemas.microsoft.com/office/drawing/2014/main" id="{4CEE22DC-9FFE-FBF8-B336-2CC7163B63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4338B8-86D9-D6A5-1265-A8D43B07AFAF}"/>
              </a:ext>
            </a:extLst>
          </p:cNvPr>
          <p:cNvSpPr>
            <a:spLocks noGrp="1"/>
          </p:cNvSpPr>
          <p:nvPr>
            <p:ph type="sldNum" sz="quarter" idx="12"/>
          </p:nvPr>
        </p:nvSpPr>
        <p:spPr/>
        <p:txBody>
          <a:bodyPr/>
          <a:lstStyle/>
          <a:p>
            <a:fld id="{914FE5FB-791D-4B38-90F5-C0B18DEC5229}" type="slidenum">
              <a:rPr lang="en-US" smtClean="0"/>
              <a:t>‹#›</a:t>
            </a:fld>
            <a:endParaRPr lang="en-US"/>
          </a:p>
        </p:txBody>
      </p:sp>
      <p:sp>
        <p:nvSpPr>
          <p:cNvPr id="13" name="Text Placeholder 12">
            <a:extLst>
              <a:ext uri="{FF2B5EF4-FFF2-40B4-BE49-F238E27FC236}">
                <a16:creationId xmlns:a16="http://schemas.microsoft.com/office/drawing/2014/main" id="{ED990E2A-76A0-E851-86E2-F21962CFD83C}"/>
              </a:ext>
            </a:extLst>
          </p:cNvPr>
          <p:cNvSpPr>
            <a:spLocks noGrp="1"/>
          </p:cNvSpPr>
          <p:nvPr>
            <p:ph type="body" sz="quarter" idx="14"/>
          </p:nvPr>
        </p:nvSpPr>
        <p:spPr>
          <a:xfrm>
            <a:off x="6693694" y="1657350"/>
            <a:ext cx="4607719" cy="4562475"/>
          </a:xfrm>
        </p:spPr>
        <p:txBody>
          <a:bodyPr/>
          <a:lstStyle>
            <a:lvl1pPr marL="342900" indent="-342900">
              <a:buFont typeface="Courier New" panose="02070309020205020404" pitchFamily="49" charset="0"/>
              <a:buChar char="o"/>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06704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go and text box">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849BCC6-45E2-DE4E-4EE9-CCBD1124F00E}"/>
              </a:ext>
            </a:extLst>
          </p:cNvPr>
          <p:cNvSpPr/>
          <p:nvPr userDrawn="1"/>
        </p:nvSpPr>
        <p:spPr>
          <a:xfrm>
            <a:off x="-2" y="0"/>
            <a:ext cx="12192002" cy="6858000"/>
          </a:xfrm>
          <a:prstGeom prst="rect">
            <a:avLst/>
          </a:prstGeom>
          <a:gradFill flip="none" rotWithShape="1">
            <a:gsLst>
              <a:gs pos="42000">
                <a:schemeClr val="bg1"/>
              </a:gs>
              <a:gs pos="73000">
                <a:schemeClr val="accent4">
                  <a:lumMod val="5000"/>
                  <a:lumOff val="95000"/>
                  <a:alpha val="77000"/>
                </a:schemeClr>
              </a:gs>
              <a:gs pos="100000">
                <a:srgbClr val="F9AF3F">
                  <a:alpha val="20000"/>
                </a:srgbClr>
              </a:gs>
            </a:gsLst>
            <a:lin ang="156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Logo&#10;&#10;Description automatically generated with medium confidence">
            <a:extLst>
              <a:ext uri="{FF2B5EF4-FFF2-40B4-BE49-F238E27FC236}">
                <a16:creationId xmlns:a16="http://schemas.microsoft.com/office/drawing/2014/main" id="{116872B5-826D-1215-D7B6-D6DCF169213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588" y="685794"/>
            <a:ext cx="5486411" cy="5486411"/>
          </a:xfrm>
          <a:prstGeom prst="rect">
            <a:avLst/>
          </a:prstGeom>
        </p:spPr>
      </p:pic>
      <p:sp>
        <p:nvSpPr>
          <p:cNvPr id="2" name="Title 1">
            <a:extLst>
              <a:ext uri="{FF2B5EF4-FFF2-40B4-BE49-F238E27FC236}">
                <a16:creationId xmlns:a16="http://schemas.microsoft.com/office/drawing/2014/main" id="{8FF1FC03-52D0-5017-04CB-0AB324FAEB5A}"/>
              </a:ext>
            </a:extLst>
          </p:cNvPr>
          <p:cNvSpPr>
            <a:spLocks noGrp="1"/>
          </p:cNvSpPr>
          <p:nvPr>
            <p:ph type="title"/>
          </p:nvPr>
        </p:nvSpPr>
        <p:spPr>
          <a:xfrm>
            <a:off x="6565106" y="365125"/>
            <a:ext cx="4788694" cy="5635625"/>
          </a:xfrm>
        </p:spPr>
        <p:txBody>
          <a:bodyPr/>
          <a:lstStyle>
            <a:lvl1pPr algn="r">
              <a:defRPr b="0"/>
            </a:lvl1pPr>
          </a:lstStyle>
          <a:p>
            <a:r>
              <a:rPr lang="en-US" dirty="0"/>
              <a:t>Click to edit Master title style</a:t>
            </a:r>
          </a:p>
        </p:txBody>
      </p:sp>
      <p:sp>
        <p:nvSpPr>
          <p:cNvPr id="3" name="Date Placeholder 2">
            <a:extLst>
              <a:ext uri="{FF2B5EF4-FFF2-40B4-BE49-F238E27FC236}">
                <a16:creationId xmlns:a16="http://schemas.microsoft.com/office/drawing/2014/main" id="{FADAA09A-BF93-E17F-0C82-EDCD538733AA}"/>
              </a:ext>
            </a:extLst>
          </p:cNvPr>
          <p:cNvSpPr>
            <a:spLocks noGrp="1"/>
          </p:cNvSpPr>
          <p:nvPr>
            <p:ph type="dt" sz="half" idx="10"/>
          </p:nvPr>
        </p:nvSpPr>
        <p:spPr/>
        <p:txBody>
          <a:bodyPr/>
          <a:lstStyle/>
          <a:p>
            <a:fld id="{22FD7784-6A34-4772-B242-99EA38B1F748}" type="datetime1">
              <a:rPr lang="en-US" smtClean="0"/>
              <a:t>9/20/2023</a:t>
            </a:fld>
            <a:endParaRPr lang="en-US"/>
          </a:p>
        </p:txBody>
      </p:sp>
      <p:sp>
        <p:nvSpPr>
          <p:cNvPr id="4" name="Footer Placeholder 3">
            <a:extLst>
              <a:ext uri="{FF2B5EF4-FFF2-40B4-BE49-F238E27FC236}">
                <a16:creationId xmlns:a16="http://schemas.microsoft.com/office/drawing/2014/main" id="{28D2E5E7-5645-B39D-E2B5-197506941F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1495D0-8627-A9ED-FBB0-32D9841C8938}"/>
              </a:ext>
            </a:extLst>
          </p:cNvPr>
          <p:cNvSpPr>
            <a:spLocks noGrp="1"/>
          </p:cNvSpPr>
          <p:nvPr>
            <p:ph type="sldNum" sz="quarter" idx="12"/>
          </p:nvPr>
        </p:nvSpPr>
        <p:spPr/>
        <p:txBody>
          <a:bodyPr/>
          <a:lstStyle/>
          <a:p>
            <a:fld id="{914FE5FB-791D-4B38-90F5-C0B18DEC5229}" type="slidenum">
              <a:rPr lang="en-US" smtClean="0"/>
              <a:t>‹#›</a:t>
            </a:fld>
            <a:endParaRPr lang="en-US"/>
          </a:p>
        </p:txBody>
      </p:sp>
    </p:spTree>
    <p:extLst>
      <p:ext uri="{BB962C8B-B14F-4D97-AF65-F5344CB8AC3E}">
        <p14:creationId xmlns:p14="http://schemas.microsoft.com/office/powerpoint/2010/main" val="3129473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slide with petal">
    <p:bg>
      <p:bgPr>
        <a:gradFill>
          <a:gsLst>
            <a:gs pos="100000">
              <a:srgbClr val="F37246">
                <a:alpha val="10000"/>
              </a:srgbClr>
            </a:gs>
            <a:gs pos="66000">
              <a:srgbClr val="F9AF3F">
                <a:alpha val="10000"/>
              </a:srgbClr>
            </a:gs>
            <a:gs pos="19000">
              <a:srgbClr val="05649B">
                <a:alpha val="10000"/>
              </a:srgbClr>
            </a:gs>
          </a:gsLst>
          <a:lin ang="27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A6BDB9-C75B-E656-5F55-1F769440D11D}"/>
              </a:ext>
            </a:extLst>
          </p:cNvPr>
          <p:cNvSpPr>
            <a:spLocks noGrp="1"/>
          </p:cNvSpPr>
          <p:nvPr>
            <p:ph idx="1"/>
          </p:nvPr>
        </p:nvSpPr>
        <p:spPr/>
        <p:txBody>
          <a:bodyPr/>
          <a:lstStyle>
            <a:lvl1pPr marL="339725" indent="-339725">
              <a:lnSpc>
                <a:spcPct val="100000"/>
              </a:lnSpc>
              <a:spcBef>
                <a:spcPts val="1800"/>
              </a:spcBef>
              <a:buClr>
                <a:srgbClr val="F37246"/>
              </a:buClr>
              <a:defRPr>
                <a:solidFill>
                  <a:srgbClr val="05649B"/>
                </a:solidFill>
              </a:defRPr>
            </a:lvl1pPr>
            <a:lvl2pPr>
              <a:lnSpc>
                <a:spcPct val="100000"/>
              </a:lnSpc>
              <a:spcBef>
                <a:spcPts val="1200"/>
              </a:spcBef>
              <a:buClr>
                <a:srgbClr val="F9AF3F"/>
              </a:buClr>
              <a:defRPr>
                <a:solidFill>
                  <a:srgbClr val="05649B"/>
                </a:solidFill>
              </a:defRPr>
            </a:lvl2pPr>
            <a:lvl3pPr>
              <a:defRPr>
                <a:solidFill>
                  <a:srgbClr val="05649B"/>
                </a:solidFill>
              </a:defRPr>
            </a:lvl3pPr>
            <a:lvl4pPr>
              <a:defRPr>
                <a:solidFill>
                  <a:srgbClr val="05649B"/>
                </a:solidFill>
              </a:defRPr>
            </a:lvl4pPr>
            <a:lvl5pPr>
              <a:defRPr>
                <a:solidFill>
                  <a:srgbClr val="05649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C3C4CCC-C7E4-C148-1BE9-C9074F0FAB8E}"/>
              </a:ext>
            </a:extLst>
          </p:cNvPr>
          <p:cNvSpPr>
            <a:spLocks noGrp="1"/>
          </p:cNvSpPr>
          <p:nvPr>
            <p:ph type="dt" sz="half" idx="10"/>
          </p:nvPr>
        </p:nvSpPr>
        <p:spPr/>
        <p:txBody>
          <a:bodyPr/>
          <a:lstStyle/>
          <a:p>
            <a:fld id="{E09AAC22-DDEB-435C-A46D-ED77421A63B8}" type="datetime1">
              <a:rPr lang="en-US" smtClean="0"/>
              <a:t>9/20/2023</a:t>
            </a:fld>
            <a:endParaRPr lang="en-US"/>
          </a:p>
        </p:txBody>
      </p:sp>
      <p:sp>
        <p:nvSpPr>
          <p:cNvPr id="5" name="Footer Placeholder 4">
            <a:extLst>
              <a:ext uri="{FF2B5EF4-FFF2-40B4-BE49-F238E27FC236}">
                <a16:creationId xmlns:a16="http://schemas.microsoft.com/office/drawing/2014/main" id="{A163DE9A-2D47-1365-FD94-9D28806435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0A5A86-BF44-5688-7FA3-27E5A5C9C62D}"/>
              </a:ext>
            </a:extLst>
          </p:cNvPr>
          <p:cNvSpPr>
            <a:spLocks noGrp="1"/>
          </p:cNvSpPr>
          <p:nvPr>
            <p:ph type="sldNum" sz="quarter" idx="12"/>
          </p:nvPr>
        </p:nvSpPr>
        <p:spPr/>
        <p:txBody>
          <a:bodyPr/>
          <a:lstStyle/>
          <a:p>
            <a:fld id="{914FE5FB-791D-4B38-90F5-C0B18DEC5229}" type="slidenum">
              <a:rPr lang="en-US" smtClean="0"/>
              <a:t>‹#›</a:t>
            </a:fld>
            <a:endParaRPr lang="en-US"/>
          </a:p>
        </p:txBody>
      </p:sp>
      <p:pic>
        <p:nvPicPr>
          <p:cNvPr id="8" name="Content Placeholder 4" descr="Icon&#10;&#10;Description automatically generated">
            <a:extLst>
              <a:ext uri="{FF2B5EF4-FFF2-40B4-BE49-F238E27FC236}">
                <a16:creationId xmlns:a16="http://schemas.microsoft.com/office/drawing/2014/main" id="{E85A0E03-EB44-72ED-901C-C8B7294355AD}"/>
              </a:ext>
            </a:extLst>
          </p:cNvPr>
          <p:cNvPicPr>
            <a:picLocks noChangeAspect="1"/>
          </p:cNvPicPr>
          <p:nvPr userDrawn="1"/>
        </p:nvPicPr>
        <p:blipFill>
          <a:blip r:embed="rId2" cstate="print">
            <a:alphaModFix amt="50000"/>
            <a:extLst>
              <a:ext uri="{28A0092B-C50C-407E-A947-70E740481C1C}">
                <a14:useLocalDpi xmlns:a14="http://schemas.microsoft.com/office/drawing/2010/main"/>
              </a:ext>
            </a:extLst>
          </a:blip>
          <a:stretch>
            <a:fillRect/>
          </a:stretch>
        </p:blipFill>
        <p:spPr>
          <a:xfrm>
            <a:off x="133350" y="178339"/>
            <a:ext cx="1139954" cy="1130810"/>
          </a:xfrm>
          <a:prstGeom prst="rect">
            <a:avLst/>
          </a:prstGeom>
        </p:spPr>
      </p:pic>
      <p:pic>
        <p:nvPicPr>
          <p:cNvPr id="7" name="Picture 6">
            <a:extLst>
              <a:ext uri="{FF2B5EF4-FFF2-40B4-BE49-F238E27FC236}">
                <a16:creationId xmlns:a16="http://schemas.microsoft.com/office/drawing/2014/main" id="{FADFDB1F-4F2A-6133-5D54-86232A44A226}"/>
              </a:ext>
            </a:extLst>
          </p:cNvPr>
          <p:cNvPicPr>
            <a:picLocks noChangeAspect="1"/>
          </p:cNvPicPr>
          <p:nvPr userDrawn="1"/>
        </p:nvPicPr>
        <p:blipFill rotWithShape="1">
          <a:blip r:embed="rId3" cstate="print">
            <a:alphaModFix amt="10000"/>
            <a:extLst>
              <a:ext uri="{28A0092B-C50C-407E-A947-70E740481C1C}">
                <a14:useLocalDpi xmlns:a14="http://schemas.microsoft.com/office/drawing/2010/main"/>
              </a:ext>
            </a:extLst>
          </a:blip>
          <a:srcRect/>
          <a:stretch/>
        </p:blipFill>
        <p:spPr>
          <a:xfrm>
            <a:off x="5677183" y="351427"/>
            <a:ext cx="6878757" cy="6735174"/>
          </a:xfrm>
          <a:prstGeom prst="rect">
            <a:avLst/>
          </a:prstGeom>
        </p:spPr>
      </p:pic>
      <p:sp>
        <p:nvSpPr>
          <p:cNvPr id="2" name="Title 1">
            <a:extLst>
              <a:ext uri="{FF2B5EF4-FFF2-40B4-BE49-F238E27FC236}">
                <a16:creationId xmlns:a16="http://schemas.microsoft.com/office/drawing/2014/main" id="{A3D96B04-98A6-7317-2DFA-D6E1B9580B48}"/>
              </a:ext>
            </a:extLst>
          </p:cNvPr>
          <p:cNvSpPr>
            <a:spLocks noGrp="1"/>
          </p:cNvSpPr>
          <p:nvPr>
            <p:ph type="title" hasCustomPrompt="1"/>
          </p:nvPr>
        </p:nvSpPr>
        <p:spPr>
          <a:xfrm>
            <a:off x="838200" y="365126"/>
            <a:ext cx="10515600" cy="1095374"/>
          </a:xfrm>
        </p:spPr>
        <p:txBody>
          <a:bodyPr anchor="ctr"/>
          <a:lstStyle>
            <a:lvl1pPr>
              <a:defRPr b="1">
                <a:solidFill>
                  <a:srgbClr val="05649B"/>
                </a:solidFill>
              </a:defRPr>
            </a:lvl1pPr>
          </a:lstStyle>
          <a:p>
            <a:r>
              <a:rPr lang="en-US" dirty="0"/>
              <a:t>CLICK TO EDIT MASTER TITLE STYLE</a:t>
            </a:r>
          </a:p>
        </p:txBody>
      </p:sp>
    </p:spTree>
    <p:extLst>
      <p:ext uri="{BB962C8B-B14F-4D97-AF65-F5344CB8AC3E}">
        <p14:creationId xmlns:p14="http://schemas.microsoft.com/office/powerpoint/2010/main" val="955757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ody slide with petal">
    <p:bg>
      <p:bgPr>
        <a:gradFill>
          <a:gsLst>
            <a:gs pos="100000">
              <a:srgbClr val="F37246">
                <a:alpha val="10000"/>
              </a:srgbClr>
            </a:gs>
            <a:gs pos="66000">
              <a:srgbClr val="F9AF3F">
                <a:alpha val="10000"/>
              </a:srgbClr>
            </a:gs>
            <a:gs pos="19000">
              <a:srgbClr val="05649B">
                <a:alpha val="10000"/>
              </a:srgbClr>
            </a:gs>
          </a:gsLst>
          <a:lin ang="2700000" scaled="1"/>
        </a:gra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1E0A5A86-BF44-5688-7FA3-27E5A5C9C62D}"/>
              </a:ext>
            </a:extLst>
          </p:cNvPr>
          <p:cNvSpPr>
            <a:spLocks noGrp="1"/>
          </p:cNvSpPr>
          <p:nvPr>
            <p:ph type="sldNum" sz="quarter" idx="12"/>
          </p:nvPr>
        </p:nvSpPr>
        <p:spPr/>
        <p:txBody>
          <a:bodyPr/>
          <a:lstStyle/>
          <a:p>
            <a:fld id="{914FE5FB-791D-4B38-90F5-C0B18DEC5229}" type="slidenum">
              <a:rPr lang="en-US" smtClean="0"/>
              <a:t>‹#›</a:t>
            </a:fld>
            <a:endParaRPr lang="en-US"/>
          </a:p>
        </p:txBody>
      </p:sp>
      <p:pic>
        <p:nvPicPr>
          <p:cNvPr id="8" name="Content Placeholder 4" descr="Icon&#10;&#10;Description automatically generated">
            <a:extLst>
              <a:ext uri="{FF2B5EF4-FFF2-40B4-BE49-F238E27FC236}">
                <a16:creationId xmlns:a16="http://schemas.microsoft.com/office/drawing/2014/main" id="{E85A0E03-EB44-72ED-901C-C8B7294355AD}"/>
              </a:ext>
            </a:extLst>
          </p:cNvPr>
          <p:cNvPicPr>
            <a:picLocks noChangeAspect="1"/>
          </p:cNvPicPr>
          <p:nvPr userDrawn="1"/>
        </p:nvPicPr>
        <p:blipFill>
          <a:blip r:embed="rId2" cstate="print">
            <a:alphaModFix amt="50000"/>
            <a:extLst>
              <a:ext uri="{28A0092B-C50C-407E-A947-70E740481C1C}">
                <a14:useLocalDpi xmlns:a14="http://schemas.microsoft.com/office/drawing/2010/main"/>
              </a:ext>
            </a:extLst>
          </a:blip>
          <a:stretch>
            <a:fillRect/>
          </a:stretch>
        </p:blipFill>
        <p:spPr>
          <a:xfrm>
            <a:off x="133350" y="178339"/>
            <a:ext cx="1139954" cy="1130810"/>
          </a:xfrm>
          <a:prstGeom prst="rect">
            <a:avLst/>
          </a:prstGeom>
        </p:spPr>
      </p:pic>
      <p:pic>
        <p:nvPicPr>
          <p:cNvPr id="7" name="Picture 6">
            <a:extLst>
              <a:ext uri="{FF2B5EF4-FFF2-40B4-BE49-F238E27FC236}">
                <a16:creationId xmlns:a16="http://schemas.microsoft.com/office/drawing/2014/main" id="{FADFDB1F-4F2A-6133-5D54-86232A44A226}"/>
              </a:ext>
            </a:extLst>
          </p:cNvPr>
          <p:cNvPicPr>
            <a:picLocks noChangeAspect="1"/>
          </p:cNvPicPr>
          <p:nvPr userDrawn="1"/>
        </p:nvPicPr>
        <p:blipFill rotWithShape="1">
          <a:blip r:embed="rId3" cstate="print">
            <a:alphaModFix amt="10000"/>
            <a:extLst>
              <a:ext uri="{28A0092B-C50C-407E-A947-70E740481C1C}">
                <a14:useLocalDpi xmlns:a14="http://schemas.microsoft.com/office/drawing/2010/main"/>
              </a:ext>
            </a:extLst>
          </a:blip>
          <a:srcRect/>
          <a:stretch/>
        </p:blipFill>
        <p:spPr>
          <a:xfrm>
            <a:off x="5677183" y="351427"/>
            <a:ext cx="6878757" cy="6735174"/>
          </a:xfrm>
          <a:prstGeom prst="rect">
            <a:avLst/>
          </a:prstGeom>
        </p:spPr>
      </p:pic>
    </p:spTree>
    <p:extLst>
      <p:ext uri="{BB962C8B-B14F-4D97-AF65-F5344CB8AC3E}">
        <p14:creationId xmlns:p14="http://schemas.microsoft.com/office/powerpoint/2010/main" val="1821960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ody slide">
    <p:bg>
      <p:bgPr>
        <a:gradFill>
          <a:gsLst>
            <a:gs pos="100000">
              <a:srgbClr val="F37246">
                <a:alpha val="10000"/>
              </a:srgbClr>
            </a:gs>
            <a:gs pos="66000">
              <a:srgbClr val="F9AF3F">
                <a:alpha val="10000"/>
              </a:srgbClr>
            </a:gs>
            <a:gs pos="19000">
              <a:srgbClr val="05649B">
                <a:alpha val="10000"/>
              </a:srgbClr>
            </a:gs>
          </a:gsLst>
          <a:lin ang="27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A6BDB9-C75B-E656-5F55-1F769440D11D}"/>
              </a:ext>
            </a:extLst>
          </p:cNvPr>
          <p:cNvSpPr>
            <a:spLocks noGrp="1"/>
          </p:cNvSpPr>
          <p:nvPr>
            <p:ph idx="1"/>
          </p:nvPr>
        </p:nvSpPr>
        <p:spPr/>
        <p:txBody>
          <a:bodyPr/>
          <a:lstStyle>
            <a:lvl1pPr marL="339725" indent="-339725">
              <a:lnSpc>
                <a:spcPct val="100000"/>
              </a:lnSpc>
              <a:spcBef>
                <a:spcPts val="1800"/>
              </a:spcBef>
              <a:buClr>
                <a:srgbClr val="F37246"/>
              </a:buClr>
              <a:defRPr>
                <a:solidFill>
                  <a:srgbClr val="05649B"/>
                </a:solidFill>
              </a:defRPr>
            </a:lvl1pPr>
            <a:lvl2pPr>
              <a:buClr>
                <a:srgbClr val="F9AF3F"/>
              </a:buClr>
              <a:defRPr>
                <a:solidFill>
                  <a:srgbClr val="05649B"/>
                </a:solidFill>
              </a:defRPr>
            </a:lvl2pPr>
            <a:lvl3pPr>
              <a:defRPr>
                <a:solidFill>
                  <a:srgbClr val="05649B"/>
                </a:solidFill>
              </a:defRPr>
            </a:lvl3pPr>
            <a:lvl4pPr>
              <a:defRPr>
                <a:solidFill>
                  <a:srgbClr val="05649B"/>
                </a:solidFill>
              </a:defRPr>
            </a:lvl4pPr>
            <a:lvl5pPr>
              <a:defRPr>
                <a:solidFill>
                  <a:srgbClr val="05649B"/>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3C4CCC-C7E4-C148-1BE9-C9074F0FAB8E}"/>
              </a:ext>
            </a:extLst>
          </p:cNvPr>
          <p:cNvSpPr>
            <a:spLocks noGrp="1"/>
          </p:cNvSpPr>
          <p:nvPr>
            <p:ph type="dt" sz="half" idx="10"/>
          </p:nvPr>
        </p:nvSpPr>
        <p:spPr/>
        <p:txBody>
          <a:bodyPr/>
          <a:lstStyle/>
          <a:p>
            <a:fld id="{04757985-6952-45E8-B2E4-3D61DFC2CDF6}" type="datetime1">
              <a:rPr lang="en-US" smtClean="0"/>
              <a:t>9/20/2023</a:t>
            </a:fld>
            <a:endParaRPr lang="en-US"/>
          </a:p>
        </p:txBody>
      </p:sp>
      <p:sp>
        <p:nvSpPr>
          <p:cNvPr id="5" name="Footer Placeholder 4">
            <a:extLst>
              <a:ext uri="{FF2B5EF4-FFF2-40B4-BE49-F238E27FC236}">
                <a16:creationId xmlns:a16="http://schemas.microsoft.com/office/drawing/2014/main" id="{A163DE9A-2D47-1365-FD94-9D28806435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0A5A86-BF44-5688-7FA3-27E5A5C9C62D}"/>
              </a:ext>
            </a:extLst>
          </p:cNvPr>
          <p:cNvSpPr>
            <a:spLocks noGrp="1"/>
          </p:cNvSpPr>
          <p:nvPr>
            <p:ph type="sldNum" sz="quarter" idx="12"/>
          </p:nvPr>
        </p:nvSpPr>
        <p:spPr/>
        <p:txBody>
          <a:bodyPr/>
          <a:lstStyle/>
          <a:p>
            <a:fld id="{914FE5FB-791D-4B38-90F5-C0B18DEC5229}" type="slidenum">
              <a:rPr lang="en-US" smtClean="0"/>
              <a:t>‹#›</a:t>
            </a:fld>
            <a:endParaRPr lang="en-US"/>
          </a:p>
        </p:txBody>
      </p:sp>
      <p:pic>
        <p:nvPicPr>
          <p:cNvPr id="9" name="Content Placeholder 4" descr="Icon&#10;&#10;Description automatically generated">
            <a:extLst>
              <a:ext uri="{FF2B5EF4-FFF2-40B4-BE49-F238E27FC236}">
                <a16:creationId xmlns:a16="http://schemas.microsoft.com/office/drawing/2014/main" id="{B7916BDD-B09E-3409-0BE5-8505AD9F0442}"/>
              </a:ext>
            </a:extLst>
          </p:cNvPr>
          <p:cNvPicPr>
            <a:picLocks noChangeAspect="1"/>
          </p:cNvPicPr>
          <p:nvPr userDrawn="1"/>
        </p:nvPicPr>
        <p:blipFill>
          <a:blip r:embed="rId2" cstate="print">
            <a:alphaModFix amt="50000"/>
            <a:extLst>
              <a:ext uri="{28A0092B-C50C-407E-A947-70E740481C1C}">
                <a14:useLocalDpi xmlns:a14="http://schemas.microsoft.com/office/drawing/2010/main"/>
              </a:ext>
            </a:extLst>
          </a:blip>
          <a:stretch>
            <a:fillRect/>
          </a:stretch>
        </p:blipFill>
        <p:spPr>
          <a:xfrm>
            <a:off x="133350" y="178339"/>
            <a:ext cx="1139954" cy="1130810"/>
          </a:xfrm>
          <a:prstGeom prst="rect">
            <a:avLst/>
          </a:prstGeom>
        </p:spPr>
      </p:pic>
      <p:sp>
        <p:nvSpPr>
          <p:cNvPr id="10" name="Title 1">
            <a:extLst>
              <a:ext uri="{FF2B5EF4-FFF2-40B4-BE49-F238E27FC236}">
                <a16:creationId xmlns:a16="http://schemas.microsoft.com/office/drawing/2014/main" id="{038D9EEF-6605-53DC-E5A2-456A5BB94706}"/>
              </a:ext>
            </a:extLst>
          </p:cNvPr>
          <p:cNvSpPr>
            <a:spLocks noGrp="1"/>
          </p:cNvSpPr>
          <p:nvPr>
            <p:ph type="title" hasCustomPrompt="1"/>
          </p:nvPr>
        </p:nvSpPr>
        <p:spPr>
          <a:xfrm>
            <a:off x="838200" y="365126"/>
            <a:ext cx="10515600" cy="1130810"/>
          </a:xfrm>
        </p:spPr>
        <p:txBody>
          <a:bodyPr anchor="ctr"/>
          <a:lstStyle>
            <a:lvl1pPr>
              <a:defRPr b="1">
                <a:solidFill>
                  <a:srgbClr val="05649B"/>
                </a:solidFill>
              </a:defRPr>
            </a:lvl1pPr>
          </a:lstStyle>
          <a:p>
            <a:r>
              <a:rPr lang="en-US" dirty="0"/>
              <a:t>CLICK TO EDIT MASTER TITLE STYLE</a:t>
            </a:r>
          </a:p>
        </p:txBody>
      </p:sp>
    </p:spTree>
    <p:extLst>
      <p:ext uri="{BB962C8B-B14F-4D97-AF65-F5344CB8AC3E}">
        <p14:creationId xmlns:p14="http://schemas.microsoft.com/office/powerpoint/2010/main" val="1708791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ody slide_two column">
    <p:bg>
      <p:bgPr>
        <a:gradFill>
          <a:gsLst>
            <a:gs pos="100000">
              <a:srgbClr val="F37246">
                <a:alpha val="10000"/>
              </a:srgbClr>
            </a:gs>
            <a:gs pos="66000">
              <a:srgbClr val="F9AF3F">
                <a:alpha val="10000"/>
              </a:srgbClr>
            </a:gs>
            <a:gs pos="19000">
              <a:srgbClr val="05649B">
                <a:alpha val="10000"/>
              </a:srgbClr>
            </a:gs>
          </a:gsLst>
          <a:lin ang="2700000" scaled="1"/>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0B30D81-CF1B-2605-AD46-355E77BA7249}"/>
              </a:ext>
            </a:extLst>
          </p:cNvPr>
          <p:cNvPicPr>
            <a:picLocks noChangeAspect="1"/>
          </p:cNvPicPr>
          <p:nvPr userDrawn="1"/>
        </p:nvPicPr>
        <p:blipFill rotWithShape="1">
          <a:blip r:embed="rId2" cstate="print">
            <a:alphaModFix amt="10000"/>
            <a:extLst>
              <a:ext uri="{28A0092B-C50C-407E-A947-70E740481C1C}">
                <a14:useLocalDpi xmlns:a14="http://schemas.microsoft.com/office/drawing/2010/main"/>
              </a:ext>
            </a:extLst>
          </a:blip>
          <a:srcRect/>
          <a:stretch/>
        </p:blipFill>
        <p:spPr>
          <a:xfrm>
            <a:off x="5677183" y="351427"/>
            <a:ext cx="6878757" cy="6735174"/>
          </a:xfrm>
          <a:prstGeom prst="rect">
            <a:avLst/>
          </a:prstGeom>
        </p:spPr>
      </p:pic>
      <p:sp>
        <p:nvSpPr>
          <p:cNvPr id="3" name="Content Placeholder 2">
            <a:extLst>
              <a:ext uri="{FF2B5EF4-FFF2-40B4-BE49-F238E27FC236}">
                <a16:creationId xmlns:a16="http://schemas.microsoft.com/office/drawing/2014/main" id="{DFA6BDB9-C75B-E656-5F55-1F769440D11D}"/>
              </a:ext>
            </a:extLst>
          </p:cNvPr>
          <p:cNvSpPr>
            <a:spLocks noGrp="1"/>
          </p:cNvSpPr>
          <p:nvPr>
            <p:ph idx="1"/>
          </p:nvPr>
        </p:nvSpPr>
        <p:spPr>
          <a:xfrm>
            <a:off x="838200" y="1825625"/>
            <a:ext cx="4800600" cy="4351338"/>
          </a:xfrm>
        </p:spPr>
        <p:txBody>
          <a:bodyPr/>
          <a:lstStyle>
            <a:lvl1pPr marL="339725" indent="-339725">
              <a:lnSpc>
                <a:spcPct val="100000"/>
              </a:lnSpc>
              <a:spcBef>
                <a:spcPts val="1800"/>
              </a:spcBef>
              <a:buClr>
                <a:srgbClr val="F37246"/>
              </a:buClr>
              <a:defRPr>
                <a:solidFill>
                  <a:srgbClr val="05649B"/>
                </a:solidFill>
              </a:defRPr>
            </a:lvl1pPr>
            <a:lvl2pPr>
              <a:buClr>
                <a:srgbClr val="F9AF3F"/>
              </a:buClr>
              <a:defRPr>
                <a:solidFill>
                  <a:srgbClr val="05649B"/>
                </a:solidFill>
              </a:defRPr>
            </a:lvl2pPr>
            <a:lvl3pPr>
              <a:defRPr>
                <a:solidFill>
                  <a:srgbClr val="05649B"/>
                </a:solidFill>
              </a:defRPr>
            </a:lvl3pPr>
            <a:lvl4pPr>
              <a:defRPr>
                <a:solidFill>
                  <a:srgbClr val="05649B"/>
                </a:solidFill>
              </a:defRPr>
            </a:lvl4pPr>
            <a:lvl5pPr>
              <a:defRPr>
                <a:solidFill>
                  <a:srgbClr val="05649B"/>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3C4CCC-C7E4-C148-1BE9-C9074F0FAB8E}"/>
              </a:ext>
            </a:extLst>
          </p:cNvPr>
          <p:cNvSpPr>
            <a:spLocks noGrp="1"/>
          </p:cNvSpPr>
          <p:nvPr>
            <p:ph type="dt" sz="half" idx="10"/>
          </p:nvPr>
        </p:nvSpPr>
        <p:spPr/>
        <p:txBody>
          <a:bodyPr/>
          <a:lstStyle/>
          <a:p>
            <a:fld id="{6EFFFD0C-1D54-449B-A526-B25B8683B88E}" type="datetime1">
              <a:rPr lang="en-US" smtClean="0"/>
              <a:t>9/20/2023</a:t>
            </a:fld>
            <a:endParaRPr lang="en-US"/>
          </a:p>
        </p:txBody>
      </p:sp>
      <p:sp>
        <p:nvSpPr>
          <p:cNvPr id="5" name="Footer Placeholder 4">
            <a:extLst>
              <a:ext uri="{FF2B5EF4-FFF2-40B4-BE49-F238E27FC236}">
                <a16:creationId xmlns:a16="http://schemas.microsoft.com/office/drawing/2014/main" id="{A163DE9A-2D47-1365-FD94-9D28806435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0A5A86-BF44-5688-7FA3-27E5A5C9C62D}"/>
              </a:ext>
            </a:extLst>
          </p:cNvPr>
          <p:cNvSpPr>
            <a:spLocks noGrp="1"/>
          </p:cNvSpPr>
          <p:nvPr>
            <p:ph type="sldNum" sz="quarter" idx="12"/>
          </p:nvPr>
        </p:nvSpPr>
        <p:spPr/>
        <p:txBody>
          <a:bodyPr/>
          <a:lstStyle/>
          <a:p>
            <a:fld id="{914FE5FB-791D-4B38-90F5-C0B18DEC5229}" type="slidenum">
              <a:rPr lang="en-US" smtClean="0"/>
              <a:t>‹#›</a:t>
            </a:fld>
            <a:endParaRPr lang="en-US"/>
          </a:p>
        </p:txBody>
      </p:sp>
      <p:pic>
        <p:nvPicPr>
          <p:cNvPr id="9" name="Content Placeholder 4" descr="Icon&#10;&#10;Description automatically generated">
            <a:extLst>
              <a:ext uri="{FF2B5EF4-FFF2-40B4-BE49-F238E27FC236}">
                <a16:creationId xmlns:a16="http://schemas.microsoft.com/office/drawing/2014/main" id="{B7916BDD-B09E-3409-0BE5-8505AD9F0442}"/>
              </a:ext>
            </a:extLst>
          </p:cNvPr>
          <p:cNvPicPr>
            <a:picLocks noChangeAspect="1"/>
          </p:cNvPicPr>
          <p:nvPr userDrawn="1"/>
        </p:nvPicPr>
        <p:blipFill>
          <a:blip r:embed="rId3" cstate="print">
            <a:alphaModFix amt="50000"/>
            <a:extLst>
              <a:ext uri="{28A0092B-C50C-407E-A947-70E740481C1C}">
                <a14:useLocalDpi xmlns:a14="http://schemas.microsoft.com/office/drawing/2010/main"/>
              </a:ext>
            </a:extLst>
          </a:blip>
          <a:stretch>
            <a:fillRect/>
          </a:stretch>
        </p:blipFill>
        <p:spPr>
          <a:xfrm>
            <a:off x="133350" y="178339"/>
            <a:ext cx="1139954" cy="1130810"/>
          </a:xfrm>
          <a:prstGeom prst="rect">
            <a:avLst/>
          </a:prstGeom>
        </p:spPr>
      </p:pic>
      <p:sp>
        <p:nvSpPr>
          <p:cNvPr id="10" name="Title 1">
            <a:extLst>
              <a:ext uri="{FF2B5EF4-FFF2-40B4-BE49-F238E27FC236}">
                <a16:creationId xmlns:a16="http://schemas.microsoft.com/office/drawing/2014/main" id="{038D9EEF-6605-53DC-E5A2-456A5BB94706}"/>
              </a:ext>
            </a:extLst>
          </p:cNvPr>
          <p:cNvSpPr>
            <a:spLocks noGrp="1"/>
          </p:cNvSpPr>
          <p:nvPr>
            <p:ph type="title" hasCustomPrompt="1"/>
          </p:nvPr>
        </p:nvSpPr>
        <p:spPr>
          <a:xfrm>
            <a:off x="838200" y="365126"/>
            <a:ext cx="10515600" cy="1130810"/>
          </a:xfrm>
        </p:spPr>
        <p:txBody>
          <a:bodyPr anchor="ctr"/>
          <a:lstStyle>
            <a:lvl1pPr>
              <a:defRPr b="1">
                <a:solidFill>
                  <a:srgbClr val="05649B"/>
                </a:solidFill>
              </a:defRPr>
            </a:lvl1pPr>
          </a:lstStyle>
          <a:p>
            <a:r>
              <a:rPr lang="en-US" dirty="0"/>
              <a:t>CLICK TO EDIT MASTER TITLE STYLE</a:t>
            </a:r>
          </a:p>
        </p:txBody>
      </p:sp>
      <p:sp>
        <p:nvSpPr>
          <p:cNvPr id="2" name="Content Placeholder 2">
            <a:extLst>
              <a:ext uri="{FF2B5EF4-FFF2-40B4-BE49-F238E27FC236}">
                <a16:creationId xmlns:a16="http://schemas.microsoft.com/office/drawing/2014/main" id="{C1873AA9-3A7F-6F5C-D5F4-DCDBA7631415}"/>
              </a:ext>
            </a:extLst>
          </p:cNvPr>
          <p:cNvSpPr>
            <a:spLocks noGrp="1"/>
          </p:cNvSpPr>
          <p:nvPr>
            <p:ph idx="13"/>
          </p:nvPr>
        </p:nvSpPr>
        <p:spPr>
          <a:xfrm>
            <a:off x="6477000" y="1825625"/>
            <a:ext cx="4876800" cy="4351338"/>
          </a:xfrm>
        </p:spPr>
        <p:txBody>
          <a:bodyPr/>
          <a:lstStyle>
            <a:lvl1pPr marL="339725" indent="-339725">
              <a:lnSpc>
                <a:spcPct val="100000"/>
              </a:lnSpc>
              <a:spcBef>
                <a:spcPts val="1800"/>
              </a:spcBef>
              <a:buClr>
                <a:srgbClr val="F37246"/>
              </a:buClr>
              <a:defRPr>
                <a:solidFill>
                  <a:srgbClr val="05649B"/>
                </a:solidFill>
              </a:defRPr>
            </a:lvl1pPr>
            <a:lvl2pPr>
              <a:buClr>
                <a:srgbClr val="F9AF3F"/>
              </a:buClr>
              <a:defRPr>
                <a:solidFill>
                  <a:srgbClr val="05649B"/>
                </a:solidFill>
              </a:defRPr>
            </a:lvl2pPr>
            <a:lvl3pPr>
              <a:defRPr>
                <a:solidFill>
                  <a:srgbClr val="05649B"/>
                </a:solidFill>
              </a:defRPr>
            </a:lvl3pPr>
            <a:lvl4pPr>
              <a:defRPr>
                <a:solidFill>
                  <a:srgbClr val="05649B"/>
                </a:solidFill>
              </a:defRPr>
            </a:lvl4pPr>
            <a:lvl5pPr>
              <a:defRPr>
                <a:solidFill>
                  <a:srgbClr val="05649B"/>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5671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dy slide - picture right">
    <p:bg>
      <p:bgPr>
        <a:gradFill>
          <a:gsLst>
            <a:gs pos="100000">
              <a:srgbClr val="F37246">
                <a:alpha val="10000"/>
              </a:srgbClr>
            </a:gs>
            <a:gs pos="66000">
              <a:srgbClr val="F9AF3F">
                <a:alpha val="10000"/>
              </a:srgbClr>
            </a:gs>
            <a:gs pos="19000">
              <a:srgbClr val="05649B">
                <a:alpha val="10000"/>
              </a:srgbClr>
            </a:gs>
          </a:gsLst>
          <a:lin ang="2700000" scaled="1"/>
        </a:gradFill>
        <a:effectLst/>
      </p:bgPr>
    </p:bg>
    <p:spTree>
      <p:nvGrpSpPr>
        <p:cNvPr id="1" name=""/>
        <p:cNvGrpSpPr/>
        <p:nvPr/>
      </p:nvGrpSpPr>
      <p:grpSpPr>
        <a:xfrm>
          <a:off x="0" y="0"/>
          <a:ext cx="0" cy="0"/>
          <a:chOff x="0" y="0"/>
          <a:chExt cx="0" cy="0"/>
        </a:xfrm>
      </p:grpSpPr>
      <p:sp>
        <p:nvSpPr>
          <p:cNvPr id="15" name="Teardrop 7">
            <a:extLst>
              <a:ext uri="{FF2B5EF4-FFF2-40B4-BE49-F238E27FC236}">
                <a16:creationId xmlns:a16="http://schemas.microsoft.com/office/drawing/2014/main" id="{11972708-C83A-DFD1-40B9-A34EF4E2681E}"/>
              </a:ext>
            </a:extLst>
          </p:cNvPr>
          <p:cNvSpPr/>
          <p:nvPr userDrawn="1"/>
        </p:nvSpPr>
        <p:spPr>
          <a:xfrm rot="5400000">
            <a:off x="8539427" y="2422857"/>
            <a:ext cx="3764156" cy="3946449"/>
          </a:xfrm>
          <a:custGeom>
            <a:avLst/>
            <a:gdLst>
              <a:gd name="connsiteX0" fmla="*/ 0 w 3349257"/>
              <a:gd name="connsiteY0" fmla="*/ 1734880 h 3469759"/>
              <a:gd name="connsiteX1" fmla="*/ 1674629 w 3349257"/>
              <a:gd name="connsiteY1" fmla="*/ 0 h 3469759"/>
              <a:gd name="connsiteX2" fmla="*/ 3349257 w 3349257"/>
              <a:gd name="connsiteY2" fmla="*/ 0 h 3469759"/>
              <a:gd name="connsiteX3" fmla="*/ 3349257 w 3349257"/>
              <a:gd name="connsiteY3" fmla="*/ 1734880 h 3469759"/>
              <a:gd name="connsiteX4" fmla="*/ 1674628 w 3349257"/>
              <a:gd name="connsiteY4" fmla="*/ 3469760 h 3469759"/>
              <a:gd name="connsiteX5" fmla="*/ -1 w 3349257"/>
              <a:gd name="connsiteY5" fmla="*/ 1734880 h 3469759"/>
              <a:gd name="connsiteX6" fmla="*/ 0 w 3349257"/>
              <a:gd name="connsiteY6" fmla="*/ 1734880 h 3469759"/>
              <a:gd name="connsiteX0" fmla="*/ 1 w 3455584"/>
              <a:gd name="connsiteY0" fmla="*/ 1734880 h 3469760"/>
              <a:gd name="connsiteX1" fmla="*/ 1674630 w 3455584"/>
              <a:gd name="connsiteY1" fmla="*/ 0 h 3469760"/>
              <a:gd name="connsiteX2" fmla="*/ 3349258 w 3455584"/>
              <a:gd name="connsiteY2" fmla="*/ 0 h 3469760"/>
              <a:gd name="connsiteX3" fmla="*/ 3455584 w 3455584"/>
              <a:gd name="connsiteY3" fmla="*/ 1734880 h 3469760"/>
              <a:gd name="connsiteX4" fmla="*/ 1674629 w 3455584"/>
              <a:gd name="connsiteY4" fmla="*/ 3469760 h 3469760"/>
              <a:gd name="connsiteX5" fmla="*/ 0 w 3455584"/>
              <a:gd name="connsiteY5" fmla="*/ 1734880 h 3469760"/>
              <a:gd name="connsiteX6" fmla="*/ 1 w 3455584"/>
              <a:gd name="connsiteY6" fmla="*/ 1734880 h 3469760"/>
              <a:gd name="connsiteX0" fmla="*/ 1 w 3455584"/>
              <a:gd name="connsiteY0" fmla="*/ 1766778 h 3501658"/>
              <a:gd name="connsiteX1" fmla="*/ 1674630 w 3455584"/>
              <a:gd name="connsiteY1" fmla="*/ 31898 h 3501658"/>
              <a:gd name="connsiteX2" fmla="*/ 3136607 w 3455584"/>
              <a:gd name="connsiteY2" fmla="*/ 0 h 3501658"/>
              <a:gd name="connsiteX3" fmla="*/ 3455584 w 3455584"/>
              <a:gd name="connsiteY3" fmla="*/ 1766778 h 3501658"/>
              <a:gd name="connsiteX4" fmla="*/ 1674629 w 3455584"/>
              <a:gd name="connsiteY4" fmla="*/ 3501658 h 3501658"/>
              <a:gd name="connsiteX5" fmla="*/ 0 w 3455584"/>
              <a:gd name="connsiteY5" fmla="*/ 1766778 h 3501658"/>
              <a:gd name="connsiteX6" fmla="*/ 1 w 3455584"/>
              <a:gd name="connsiteY6" fmla="*/ 1766778 h 3501658"/>
              <a:gd name="connsiteX0" fmla="*/ 1 w 3455584"/>
              <a:gd name="connsiteY0" fmla="*/ 1766778 h 3501658"/>
              <a:gd name="connsiteX1" fmla="*/ 1695895 w 3455584"/>
              <a:gd name="connsiteY1" fmla="*/ 180753 h 3501658"/>
              <a:gd name="connsiteX2" fmla="*/ 3136607 w 3455584"/>
              <a:gd name="connsiteY2" fmla="*/ 0 h 3501658"/>
              <a:gd name="connsiteX3" fmla="*/ 3455584 w 3455584"/>
              <a:gd name="connsiteY3" fmla="*/ 1766778 h 3501658"/>
              <a:gd name="connsiteX4" fmla="*/ 1674629 w 3455584"/>
              <a:gd name="connsiteY4" fmla="*/ 3501658 h 3501658"/>
              <a:gd name="connsiteX5" fmla="*/ 0 w 3455584"/>
              <a:gd name="connsiteY5" fmla="*/ 1766778 h 3501658"/>
              <a:gd name="connsiteX6" fmla="*/ 1 w 3455584"/>
              <a:gd name="connsiteY6" fmla="*/ 1766778 h 3501658"/>
              <a:gd name="connsiteX0" fmla="*/ 1 w 3455584"/>
              <a:gd name="connsiteY0" fmla="*/ 1586025 h 3320905"/>
              <a:gd name="connsiteX1" fmla="*/ 1695895 w 3455584"/>
              <a:gd name="connsiteY1" fmla="*/ 0 h 3320905"/>
              <a:gd name="connsiteX2" fmla="*/ 3225784 w 3455584"/>
              <a:gd name="connsiteY2" fmla="*/ 22087 h 3320905"/>
              <a:gd name="connsiteX3" fmla="*/ 3455584 w 3455584"/>
              <a:gd name="connsiteY3" fmla="*/ 1586025 h 3320905"/>
              <a:gd name="connsiteX4" fmla="*/ 1674629 w 3455584"/>
              <a:gd name="connsiteY4" fmla="*/ 3320905 h 3320905"/>
              <a:gd name="connsiteX5" fmla="*/ 0 w 3455584"/>
              <a:gd name="connsiteY5" fmla="*/ 1586025 h 3320905"/>
              <a:gd name="connsiteX6" fmla="*/ 1 w 3455584"/>
              <a:gd name="connsiteY6" fmla="*/ 1586025 h 3320905"/>
              <a:gd name="connsiteX0" fmla="*/ 1 w 3471079"/>
              <a:gd name="connsiteY0" fmla="*/ 1586025 h 3320905"/>
              <a:gd name="connsiteX1" fmla="*/ 1695895 w 3471079"/>
              <a:gd name="connsiteY1" fmla="*/ 0 h 3320905"/>
              <a:gd name="connsiteX2" fmla="*/ 3225784 w 3471079"/>
              <a:gd name="connsiteY2" fmla="*/ 22087 h 3320905"/>
              <a:gd name="connsiteX3" fmla="*/ 3455584 w 3471079"/>
              <a:gd name="connsiteY3" fmla="*/ 1586025 h 3320905"/>
              <a:gd name="connsiteX4" fmla="*/ 1674629 w 3471079"/>
              <a:gd name="connsiteY4" fmla="*/ 3320905 h 3320905"/>
              <a:gd name="connsiteX5" fmla="*/ 0 w 3471079"/>
              <a:gd name="connsiteY5" fmla="*/ 1586025 h 3320905"/>
              <a:gd name="connsiteX6" fmla="*/ 1 w 3471079"/>
              <a:gd name="connsiteY6" fmla="*/ 1586025 h 3320905"/>
              <a:gd name="connsiteX0" fmla="*/ 1 w 3471080"/>
              <a:gd name="connsiteY0" fmla="*/ 1586025 h 3320905"/>
              <a:gd name="connsiteX1" fmla="*/ 1695895 w 3471080"/>
              <a:gd name="connsiteY1" fmla="*/ 0 h 3320905"/>
              <a:gd name="connsiteX2" fmla="*/ 3225784 w 3471080"/>
              <a:gd name="connsiteY2" fmla="*/ 22087 h 3320905"/>
              <a:gd name="connsiteX3" fmla="*/ 3455586 w 3471080"/>
              <a:gd name="connsiteY3" fmla="*/ 1340482 h 3320905"/>
              <a:gd name="connsiteX4" fmla="*/ 1674629 w 3471080"/>
              <a:gd name="connsiteY4" fmla="*/ 3320905 h 3320905"/>
              <a:gd name="connsiteX5" fmla="*/ 0 w 3471080"/>
              <a:gd name="connsiteY5" fmla="*/ 1586025 h 3320905"/>
              <a:gd name="connsiteX6" fmla="*/ 1 w 3471080"/>
              <a:gd name="connsiteY6" fmla="*/ 1586025 h 3320905"/>
              <a:gd name="connsiteX0" fmla="*/ 1 w 3544872"/>
              <a:gd name="connsiteY0" fmla="*/ 1586025 h 3320905"/>
              <a:gd name="connsiteX1" fmla="*/ 1695895 w 3544872"/>
              <a:gd name="connsiteY1" fmla="*/ 0 h 3320905"/>
              <a:gd name="connsiteX2" fmla="*/ 3225784 w 3544872"/>
              <a:gd name="connsiteY2" fmla="*/ 22087 h 3320905"/>
              <a:gd name="connsiteX3" fmla="*/ 3544762 w 3544872"/>
              <a:gd name="connsiteY3" fmla="*/ 1404537 h 3320905"/>
              <a:gd name="connsiteX4" fmla="*/ 1674629 w 3544872"/>
              <a:gd name="connsiteY4" fmla="*/ 3320905 h 3320905"/>
              <a:gd name="connsiteX5" fmla="*/ 0 w 3544872"/>
              <a:gd name="connsiteY5" fmla="*/ 1586025 h 3320905"/>
              <a:gd name="connsiteX6" fmla="*/ 1 w 3544872"/>
              <a:gd name="connsiteY6" fmla="*/ 1586025 h 3320905"/>
              <a:gd name="connsiteX0" fmla="*/ 1 w 3504362"/>
              <a:gd name="connsiteY0" fmla="*/ 1586025 h 3320905"/>
              <a:gd name="connsiteX1" fmla="*/ 1695895 w 3504362"/>
              <a:gd name="connsiteY1" fmla="*/ 0 h 3320905"/>
              <a:gd name="connsiteX2" fmla="*/ 3225784 w 3504362"/>
              <a:gd name="connsiteY2" fmla="*/ 22087 h 3320905"/>
              <a:gd name="connsiteX3" fmla="*/ 3500174 w 3504362"/>
              <a:gd name="connsiteY3" fmla="*/ 1457916 h 3320905"/>
              <a:gd name="connsiteX4" fmla="*/ 1674629 w 3504362"/>
              <a:gd name="connsiteY4" fmla="*/ 3320905 h 3320905"/>
              <a:gd name="connsiteX5" fmla="*/ 0 w 3504362"/>
              <a:gd name="connsiteY5" fmla="*/ 1586025 h 3320905"/>
              <a:gd name="connsiteX6" fmla="*/ 1 w 3504362"/>
              <a:gd name="connsiteY6" fmla="*/ 1586025 h 3320905"/>
              <a:gd name="connsiteX0" fmla="*/ 1 w 3504362"/>
              <a:gd name="connsiteY0" fmla="*/ 1724810 h 3459690"/>
              <a:gd name="connsiteX1" fmla="*/ 2086041 w 3504362"/>
              <a:gd name="connsiteY1" fmla="*/ 0 h 3459690"/>
              <a:gd name="connsiteX2" fmla="*/ 3225784 w 3504362"/>
              <a:gd name="connsiteY2" fmla="*/ 160872 h 3459690"/>
              <a:gd name="connsiteX3" fmla="*/ 3500174 w 3504362"/>
              <a:gd name="connsiteY3" fmla="*/ 1596701 h 3459690"/>
              <a:gd name="connsiteX4" fmla="*/ 1674629 w 3504362"/>
              <a:gd name="connsiteY4" fmla="*/ 3459690 h 3459690"/>
              <a:gd name="connsiteX5" fmla="*/ 0 w 3504362"/>
              <a:gd name="connsiteY5" fmla="*/ 1724810 h 3459690"/>
              <a:gd name="connsiteX6" fmla="*/ 1 w 3504362"/>
              <a:gd name="connsiteY6" fmla="*/ 1724810 h 3459690"/>
              <a:gd name="connsiteX0" fmla="*/ 1 w 3504362"/>
              <a:gd name="connsiteY0" fmla="*/ 1727131 h 3462011"/>
              <a:gd name="connsiteX1" fmla="*/ 2086041 w 3504362"/>
              <a:gd name="connsiteY1" fmla="*/ 2321 h 3462011"/>
              <a:gd name="connsiteX2" fmla="*/ 3225784 w 3504362"/>
              <a:gd name="connsiteY2" fmla="*/ 163193 h 3462011"/>
              <a:gd name="connsiteX3" fmla="*/ 3500174 w 3504362"/>
              <a:gd name="connsiteY3" fmla="*/ 1599022 h 3462011"/>
              <a:gd name="connsiteX4" fmla="*/ 1674629 w 3504362"/>
              <a:gd name="connsiteY4" fmla="*/ 3462011 h 3462011"/>
              <a:gd name="connsiteX5" fmla="*/ 0 w 3504362"/>
              <a:gd name="connsiteY5" fmla="*/ 1727131 h 3462011"/>
              <a:gd name="connsiteX6" fmla="*/ 1 w 3504362"/>
              <a:gd name="connsiteY6" fmla="*/ 1727131 h 3462011"/>
              <a:gd name="connsiteX0" fmla="*/ 1 w 3506519"/>
              <a:gd name="connsiteY0" fmla="*/ 1728461 h 3463341"/>
              <a:gd name="connsiteX1" fmla="*/ 2086041 w 3506519"/>
              <a:gd name="connsiteY1" fmla="*/ 3651 h 3463341"/>
              <a:gd name="connsiteX2" fmla="*/ 3236935 w 3506519"/>
              <a:gd name="connsiteY2" fmla="*/ 111144 h 3463341"/>
              <a:gd name="connsiteX3" fmla="*/ 3500174 w 3506519"/>
              <a:gd name="connsiteY3" fmla="*/ 1600352 h 3463341"/>
              <a:gd name="connsiteX4" fmla="*/ 1674629 w 3506519"/>
              <a:gd name="connsiteY4" fmla="*/ 3463341 h 3463341"/>
              <a:gd name="connsiteX5" fmla="*/ 0 w 3506519"/>
              <a:gd name="connsiteY5" fmla="*/ 1728461 h 3463341"/>
              <a:gd name="connsiteX6" fmla="*/ 1 w 3506519"/>
              <a:gd name="connsiteY6" fmla="*/ 1728461 h 3463341"/>
              <a:gd name="connsiteX0" fmla="*/ 1 w 3500174"/>
              <a:gd name="connsiteY0" fmla="*/ 1728461 h 3463341"/>
              <a:gd name="connsiteX1" fmla="*/ 2086041 w 3500174"/>
              <a:gd name="connsiteY1" fmla="*/ 3651 h 3463341"/>
              <a:gd name="connsiteX2" fmla="*/ 3236935 w 3500174"/>
              <a:gd name="connsiteY2" fmla="*/ 111144 h 3463341"/>
              <a:gd name="connsiteX3" fmla="*/ 3500174 w 3500174"/>
              <a:gd name="connsiteY3" fmla="*/ 1600352 h 3463341"/>
              <a:gd name="connsiteX4" fmla="*/ 1674629 w 3500174"/>
              <a:gd name="connsiteY4" fmla="*/ 3463341 h 3463341"/>
              <a:gd name="connsiteX5" fmla="*/ 0 w 3500174"/>
              <a:gd name="connsiteY5" fmla="*/ 1728461 h 3463341"/>
              <a:gd name="connsiteX6" fmla="*/ 1 w 3500174"/>
              <a:gd name="connsiteY6" fmla="*/ 1728461 h 3463341"/>
              <a:gd name="connsiteX0" fmla="*/ 1 w 3511226"/>
              <a:gd name="connsiteY0" fmla="*/ 1728461 h 3463341"/>
              <a:gd name="connsiteX1" fmla="*/ 2086041 w 3511226"/>
              <a:gd name="connsiteY1" fmla="*/ 3651 h 3463341"/>
              <a:gd name="connsiteX2" fmla="*/ 3236935 w 3511226"/>
              <a:gd name="connsiteY2" fmla="*/ 111144 h 3463341"/>
              <a:gd name="connsiteX3" fmla="*/ 3500174 w 3511226"/>
              <a:gd name="connsiteY3" fmla="*/ 1600352 h 3463341"/>
              <a:gd name="connsiteX4" fmla="*/ 1674629 w 3511226"/>
              <a:gd name="connsiteY4" fmla="*/ 3463341 h 3463341"/>
              <a:gd name="connsiteX5" fmla="*/ 0 w 3511226"/>
              <a:gd name="connsiteY5" fmla="*/ 1728461 h 3463341"/>
              <a:gd name="connsiteX6" fmla="*/ 1 w 3511226"/>
              <a:gd name="connsiteY6" fmla="*/ 1728461 h 3463341"/>
              <a:gd name="connsiteX0" fmla="*/ 1 w 3500272"/>
              <a:gd name="connsiteY0" fmla="*/ 1729517 h 3464397"/>
              <a:gd name="connsiteX1" fmla="*/ 2086041 w 3500272"/>
              <a:gd name="connsiteY1" fmla="*/ 4707 h 3464397"/>
              <a:gd name="connsiteX2" fmla="*/ 3158909 w 3500272"/>
              <a:gd name="connsiteY2" fmla="*/ 90848 h 3464397"/>
              <a:gd name="connsiteX3" fmla="*/ 3500174 w 3500272"/>
              <a:gd name="connsiteY3" fmla="*/ 1601408 h 3464397"/>
              <a:gd name="connsiteX4" fmla="*/ 1674629 w 3500272"/>
              <a:gd name="connsiteY4" fmla="*/ 3464397 h 3464397"/>
              <a:gd name="connsiteX5" fmla="*/ 0 w 3500272"/>
              <a:gd name="connsiteY5" fmla="*/ 1729517 h 3464397"/>
              <a:gd name="connsiteX6" fmla="*/ 1 w 3500272"/>
              <a:gd name="connsiteY6" fmla="*/ 1729517 h 3464397"/>
              <a:gd name="connsiteX0" fmla="*/ 1 w 3450232"/>
              <a:gd name="connsiteY0" fmla="*/ 1729517 h 3464397"/>
              <a:gd name="connsiteX1" fmla="*/ 2086041 w 3450232"/>
              <a:gd name="connsiteY1" fmla="*/ 4707 h 3464397"/>
              <a:gd name="connsiteX2" fmla="*/ 3158909 w 3450232"/>
              <a:gd name="connsiteY2" fmla="*/ 90848 h 3464397"/>
              <a:gd name="connsiteX3" fmla="*/ 3444442 w 3450232"/>
              <a:gd name="connsiteY3" fmla="*/ 1537354 h 3464397"/>
              <a:gd name="connsiteX4" fmla="*/ 1674629 w 3450232"/>
              <a:gd name="connsiteY4" fmla="*/ 3464397 h 3464397"/>
              <a:gd name="connsiteX5" fmla="*/ 0 w 3450232"/>
              <a:gd name="connsiteY5" fmla="*/ 1729517 h 3464397"/>
              <a:gd name="connsiteX6" fmla="*/ 1 w 3450232"/>
              <a:gd name="connsiteY6" fmla="*/ 1729517 h 3464397"/>
              <a:gd name="connsiteX0" fmla="*/ 1 w 3450233"/>
              <a:gd name="connsiteY0" fmla="*/ 1729517 h 3464397"/>
              <a:gd name="connsiteX1" fmla="*/ 2086041 w 3450233"/>
              <a:gd name="connsiteY1" fmla="*/ 4707 h 3464397"/>
              <a:gd name="connsiteX2" fmla="*/ 3158909 w 3450233"/>
              <a:gd name="connsiteY2" fmla="*/ 90848 h 3464397"/>
              <a:gd name="connsiteX3" fmla="*/ 3444442 w 3450233"/>
              <a:gd name="connsiteY3" fmla="*/ 1537354 h 3464397"/>
              <a:gd name="connsiteX4" fmla="*/ 1674629 w 3450233"/>
              <a:gd name="connsiteY4" fmla="*/ 3464397 h 3464397"/>
              <a:gd name="connsiteX5" fmla="*/ 0 w 3450233"/>
              <a:gd name="connsiteY5" fmla="*/ 1729517 h 3464397"/>
              <a:gd name="connsiteX6" fmla="*/ 1 w 3450233"/>
              <a:gd name="connsiteY6" fmla="*/ 1729517 h 3464397"/>
              <a:gd name="connsiteX0" fmla="*/ 1 w 3450233"/>
              <a:gd name="connsiteY0" fmla="*/ 1729517 h 3464397"/>
              <a:gd name="connsiteX1" fmla="*/ 2086041 w 3450233"/>
              <a:gd name="connsiteY1" fmla="*/ 4707 h 3464397"/>
              <a:gd name="connsiteX2" fmla="*/ 3158909 w 3450233"/>
              <a:gd name="connsiteY2" fmla="*/ 90848 h 3464397"/>
              <a:gd name="connsiteX3" fmla="*/ 3444442 w 3450233"/>
              <a:gd name="connsiteY3" fmla="*/ 1537354 h 3464397"/>
              <a:gd name="connsiteX4" fmla="*/ 1674629 w 3450233"/>
              <a:gd name="connsiteY4" fmla="*/ 3464397 h 3464397"/>
              <a:gd name="connsiteX5" fmla="*/ 0 w 3450233"/>
              <a:gd name="connsiteY5" fmla="*/ 1729517 h 3464397"/>
              <a:gd name="connsiteX6" fmla="*/ 1 w 3450233"/>
              <a:gd name="connsiteY6" fmla="*/ 1729517 h 3464397"/>
              <a:gd name="connsiteX0" fmla="*/ 1 w 3450233"/>
              <a:gd name="connsiteY0" fmla="*/ 1729517 h 3464397"/>
              <a:gd name="connsiteX1" fmla="*/ 2086041 w 3450233"/>
              <a:gd name="connsiteY1" fmla="*/ 4707 h 3464397"/>
              <a:gd name="connsiteX2" fmla="*/ 3158909 w 3450233"/>
              <a:gd name="connsiteY2" fmla="*/ 90848 h 3464397"/>
              <a:gd name="connsiteX3" fmla="*/ 3444442 w 3450233"/>
              <a:gd name="connsiteY3" fmla="*/ 1537354 h 3464397"/>
              <a:gd name="connsiteX4" fmla="*/ 1674629 w 3450233"/>
              <a:gd name="connsiteY4" fmla="*/ 3464397 h 3464397"/>
              <a:gd name="connsiteX5" fmla="*/ 0 w 3450233"/>
              <a:gd name="connsiteY5" fmla="*/ 1729517 h 3464397"/>
              <a:gd name="connsiteX6" fmla="*/ 1 w 3450233"/>
              <a:gd name="connsiteY6" fmla="*/ 1729517 h 3464397"/>
              <a:gd name="connsiteX0" fmla="*/ 1 w 3450233"/>
              <a:gd name="connsiteY0" fmla="*/ 1729517 h 3464397"/>
              <a:gd name="connsiteX1" fmla="*/ 2086041 w 3450233"/>
              <a:gd name="connsiteY1" fmla="*/ 4707 h 3464397"/>
              <a:gd name="connsiteX2" fmla="*/ 3158909 w 3450233"/>
              <a:gd name="connsiteY2" fmla="*/ 90848 h 3464397"/>
              <a:gd name="connsiteX3" fmla="*/ 3444442 w 3450233"/>
              <a:gd name="connsiteY3" fmla="*/ 1537354 h 3464397"/>
              <a:gd name="connsiteX4" fmla="*/ 1674629 w 3450233"/>
              <a:gd name="connsiteY4" fmla="*/ 3464397 h 3464397"/>
              <a:gd name="connsiteX5" fmla="*/ 0 w 3450233"/>
              <a:gd name="connsiteY5" fmla="*/ 1729517 h 3464397"/>
              <a:gd name="connsiteX6" fmla="*/ 1 w 3450233"/>
              <a:gd name="connsiteY6" fmla="*/ 1729517 h 3464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50233" h="3464397">
                <a:moveTo>
                  <a:pt x="1" y="1729517"/>
                </a:moveTo>
                <a:cubicBezTo>
                  <a:pt x="1" y="771369"/>
                  <a:pt x="1161169" y="4707"/>
                  <a:pt x="2086041" y="4707"/>
                </a:cubicBezTo>
                <a:cubicBezTo>
                  <a:pt x="2599722" y="-16400"/>
                  <a:pt x="2778995" y="37224"/>
                  <a:pt x="3158909" y="90848"/>
                </a:cubicBezTo>
                <a:cubicBezTo>
                  <a:pt x="3515622" y="743869"/>
                  <a:pt x="3444442" y="969737"/>
                  <a:pt x="3444442" y="1537354"/>
                </a:cubicBezTo>
                <a:cubicBezTo>
                  <a:pt x="3388708" y="2794425"/>
                  <a:pt x="2599501" y="3464397"/>
                  <a:pt x="1674629" y="3464397"/>
                </a:cubicBezTo>
                <a:cubicBezTo>
                  <a:pt x="749757" y="3464397"/>
                  <a:pt x="0" y="2687665"/>
                  <a:pt x="0" y="1729517"/>
                </a:cubicBezTo>
                <a:lnTo>
                  <a:pt x="1" y="1729517"/>
                </a:lnTo>
                <a:close/>
              </a:path>
            </a:pathLst>
          </a:custGeom>
          <a:solidFill>
            <a:srgbClr val="F9AF3F"/>
          </a:solidFill>
          <a:ln w="25400">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Picture Placeholder 40">
            <a:extLst>
              <a:ext uri="{FF2B5EF4-FFF2-40B4-BE49-F238E27FC236}">
                <a16:creationId xmlns:a16="http://schemas.microsoft.com/office/drawing/2014/main" id="{3AF321E5-9D48-F690-D37C-E42F35A7055A}"/>
              </a:ext>
            </a:extLst>
          </p:cNvPr>
          <p:cNvSpPr>
            <a:spLocks noGrp="1"/>
          </p:cNvSpPr>
          <p:nvPr>
            <p:ph type="pic" sz="quarter" idx="13"/>
          </p:nvPr>
        </p:nvSpPr>
        <p:spPr>
          <a:xfrm>
            <a:off x="8533122" y="2699403"/>
            <a:ext cx="3865127" cy="3764156"/>
          </a:xfrm>
          <a:custGeom>
            <a:avLst/>
            <a:gdLst>
              <a:gd name="connsiteX0" fmla="*/ 1976279 w 3865127"/>
              <a:gd name="connsiteY0" fmla="*/ 0 h 3764156"/>
              <a:gd name="connsiteX1" fmla="*/ 1976279 w 3865127"/>
              <a:gd name="connsiteY1" fmla="*/ 1 h 3764156"/>
              <a:gd name="connsiteX2" fmla="*/ 3853296 w 3865127"/>
              <a:gd name="connsiteY2" fmla="*/ 1691127 h 3764156"/>
              <a:gd name="connsiteX3" fmla="*/ 3865127 w 3865127"/>
              <a:gd name="connsiteY3" fmla="*/ 1739606 h 3764156"/>
              <a:gd name="connsiteX4" fmla="*/ 3865127 w 3865127"/>
              <a:gd name="connsiteY4" fmla="*/ 3303704 h 3764156"/>
              <a:gd name="connsiteX5" fmla="*/ 3842960 w 3865127"/>
              <a:gd name="connsiteY5" fmla="*/ 3446325 h 3764156"/>
              <a:gd name="connsiteX6" fmla="*/ 2195180 w 3865127"/>
              <a:gd name="connsiteY6" fmla="*/ 3757838 h 3764156"/>
              <a:gd name="connsiteX7" fmla="*/ 0 w 3865127"/>
              <a:gd name="connsiteY7" fmla="*/ 1826997 h 3764156"/>
              <a:gd name="connsiteX8" fmla="*/ 1976279 w 3865127"/>
              <a:gd name="connsiteY8" fmla="*/ 0 h 3764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65127" h="3764156">
                <a:moveTo>
                  <a:pt x="1976279" y="0"/>
                </a:moveTo>
                <a:lnTo>
                  <a:pt x="1976279" y="1"/>
                </a:lnTo>
                <a:cubicBezTo>
                  <a:pt x="2863097" y="1"/>
                  <a:pt x="3605916" y="836299"/>
                  <a:pt x="3853296" y="1691127"/>
                </a:cubicBezTo>
                <a:lnTo>
                  <a:pt x="3865127" y="1739606"/>
                </a:lnTo>
                <a:lnTo>
                  <a:pt x="3865127" y="3303704"/>
                </a:lnTo>
                <a:lnTo>
                  <a:pt x="3842960" y="3446325"/>
                </a:lnTo>
                <a:cubicBezTo>
                  <a:pt x="3099074" y="3835494"/>
                  <a:pt x="2841778" y="3757838"/>
                  <a:pt x="2195180" y="3757838"/>
                </a:cubicBezTo>
                <a:cubicBezTo>
                  <a:pt x="763195" y="3697033"/>
                  <a:pt x="0" y="2836019"/>
                  <a:pt x="0" y="1826997"/>
                </a:cubicBezTo>
                <a:cubicBezTo>
                  <a:pt x="0" y="817974"/>
                  <a:pt x="884810" y="0"/>
                  <a:pt x="1976279" y="0"/>
                </a:cubicBezTo>
                <a:close/>
              </a:path>
            </a:pathLst>
          </a:custGeom>
        </p:spPr>
        <p:txBody>
          <a:bodyPr wrap="square">
            <a:noAutofit/>
          </a:bodyPr>
          <a:lstStyle/>
          <a:p>
            <a:endParaRPr lang="en-US"/>
          </a:p>
        </p:txBody>
      </p:sp>
      <p:sp>
        <p:nvSpPr>
          <p:cNvPr id="4" name="Date Placeholder 3">
            <a:extLst>
              <a:ext uri="{FF2B5EF4-FFF2-40B4-BE49-F238E27FC236}">
                <a16:creationId xmlns:a16="http://schemas.microsoft.com/office/drawing/2014/main" id="{CC3C4CCC-C7E4-C148-1BE9-C9074F0FAB8E}"/>
              </a:ext>
            </a:extLst>
          </p:cNvPr>
          <p:cNvSpPr>
            <a:spLocks noGrp="1"/>
          </p:cNvSpPr>
          <p:nvPr>
            <p:ph type="dt" sz="half" idx="10"/>
          </p:nvPr>
        </p:nvSpPr>
        <p:spPr>
          <a:xfrm>
            <a:off x="838200" y="6310312"/>
            <a:ext cx="2743200" cy="365125"/>
          </a:xfrm>
        </p:spPr>
        <p:txBody>
          <a:bodyPr/>
          <a:lstStyle/>
          <a:p>
            <a:fld id="{4516BE81-EEF2-434C-8B75-F0A5CF513A33}" type="datetime1">
              <a:rPr lang="en-US" smtClean="0"/>
              <a:t>9/20/2023</a:t>
            </a:fld>
            <a:endParaRPr lang="en-US"/>
          </a:p>
        </p:txBody>
      </p:sp>
      <p:sp>
        <p:nvSpPr>
          <p:cNvPr id="5" name="Footer Placeholder 4">
            <a:extLst>
              <a:ext uri="{FF2B5EF4-FFF2-40B4-BE49-F238E27FC236}">
                <a16:creationId xmlns:a16="http://schemas.microsoft.com/office/drawing/2014/main" id="{A163DE9A-2D47-1365-FD94-9D28806435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0A5A86-BF44-5688-7FA3-27E5A5C9C62D}"/>
              </a:ext>
            </a:extLst>
          </p:cNvPr>
          <p:cNvSpPr>
            <a:spLocks noGrp="1"/>
          </p:cNvSpPr>
          <p:nvPr>
            <p:ph type="sldNum" sz="quarter" idx="12"/>
          </p:nvPr>
        </p:nvSpPr>
        <p:spPr/>
        <p:txBody>
          <a:bodyPr/>
          <a:lstStyle/>
          <a:p>
            <a:fld id="{914FE5FB-791D-4B38-90F5-C0B18DEC5229}" type="slidenum">
              <a:rPr lang="en-US" smtClean="0"/>
              <a:t>‹#›</a:t>
            </a:fld>
            <a:endParaRPr lang="en-US"/>
          </a:p>
        </p:txBody>
      </p:sp>
      <p:pic>
        <p:nvPicPr>
          <p:cNvPr id="9" name="Content Placeholder 4" descr="Icon&#10;&#10;Description automatically generated">
            <a:extLst>
              <a:ext uri="{FF2B5EF4-FFF2-40B4-BE49-F238E27FC236}">
                <a16:creationId xmlns:a16="http://schemas.microsoft.com/office/drawing/2014/main" id="{B7916BDD-B09E-3409-0BE5-8505AD9F0442}"/>
              </a:ext>
            </a:extLst>
          </p:cNvPr>
          <p:cNvPicPr>
            <a:picLocks noChangeAspect="1"/>
          </p:cNvPicPr>
          <p:nvPr userDrawn="1"/>
        </p:nvPicPr>
        <p:blipFill>
          <a:blip r:embed="rId2" cstate="print">
            <a:alphaModFix amt="50000"/>
            <a:extLst>
              <a:ext uri="{28A0092B-C50C-407E-A947-70E740481C1C}">
                <a14:useLocalDpi xmlns:a14="http://schemas.microsoft.com/office/drawing/2010/main"/>
              </a:ext>
            </a:extLst>
          </a:blip>
          <a:stretch>
            <a:fillRect/>
          </a:stretch>
        </p:blipFill>
        <p:spPr>
          <a:xfrm>
            <a:off x="133350" y="178339"/>
            <a:ext cx="1139954" cy="1130810"/>
          </a:xfrm>
          <a:prstGeom prst="rect">
            <a:avLst/>
          </a:prstGeom>
        </p:spPr>
      </p:pic>
      <p:sp>
        <p:nvSpPr>
          <p:cNvPr id="10" name="Title 1">
            <a:extLst>
              <a:ext uri="{FF2B5EF4-FFF2-40B4-BE49-F238E27FC236}">
                <a16:creationId xmlns:a16="http://schemas.microsoft.com/office/drawing/2014/main" id="{038D9EEF-6605-53DC-E5A2-456A5BB94706}"/>
              </a:ext>
            </a:extLst>
          </p:cNvPr>
          <p:cNvSpPr>
            <a:spLocks noGrp="1"/>
          </p:cNvSpPr>
          <p:nvPr>
            <p:ph type="title" hasCustomPrompt="1"/>
          </p:nvPr>
        </p:nvSpPr>
        <p:spPr>
          <a:xfrm>
            <a:off x="838200" y="365126"/>
            <a:ext cx="10515600" cy="1130810"/>
          </a:xfrm>
        </p:spPr>
        <p:txBody>
          <a:bodyPr anchor="ctr"/>
          <a:lstStyle>
            <a:lvl1pPr>
              <a:defRPr b="1">
                <a:solidFill>
                  <a:srgbClr val="05649B"/>
                </a:solidFill>
              </a:defRPr>
            </a:lvl1pPr>
          </a:lstStyle>
          <a:p>
            <a:r>
              <a:rPr lang="en-US"/>
              <a:t>CLICK TO EDIT MASTER TITLE STYLE</a:t>
            </a:r>
          </a:p>
        </p:txBody>
      </p:sp>
      <p:sp>
        <p:nvSpPr>
          <p:cNvPr id="16" name="Teardrop 7">
            <a:extLst>
              <a:ext uri="{FF2B5EF4-FFF2-40B4-BE49-F238E27FC236}">
                <a16:creationId xmlns:a16="http://schemas.microsoft.com/office/drawing/2014/main" id="{F570D03F-9F25-F927-CFF1-62AA94C19CCF}"/>
              </a:ext>
            </a:extLst>
          </p:cNvPr>
          <p:cNvSpPr/>
          <p:nvPr userDrawn="1"/>
        </p:nvSpPr>
        <p:spPr>
          <a:xfrm rot="5400000">
            <a:off x="8485656" y="2820134"/>
            <a:ext cx="3764156" cy="3946449"/>
          </a:xfrm>
          <a:custGeom>
            <a:avLst/>
            <a:gdLst>
              <a:gd name="connsiteX0" fmla="*/ 0 w 3349257"/>
              <a:gd name="connsiteY0" fmla="*/ 1734880 h 3469759"/>
              <a:gd name="connsiteX1" fmla="*/ 1674629 w 3349257"/>
              <a:gd name="connsiteY1" fmla="*/ 0 h 3469759"/>
              <a:gd name="connsiteX2" fmla="*/ 3349257 w 3349257"/>
              <a:gd name="connsiteY2" fmla="*/ 0 h 3469759"/>
              <a:gd name="connsiteX3" fmla="*/ 3349257 w 3349257"/>
              <a:gd name="connsiteY3" fmla="*/ 1734880 h 3469759"/>
              <a:gd name="connsiteX4" fmla="*/ 1674628 w 3349257"/>
              <a:gd name="connsiteY4" fmla="*/ 3469760 h 3469759"/>
              <a:gd name="connsiteX5" fmla="*/ -1 w 3349257"/>
              <a:gd name="connsiteY5" fmla="*/ 1734880 h 3469759"/>
              <a:gd name="connsiteX6" fmla="*/ 0 w 3349257"/>
              <a:gd name="connsiteY6" fmla="*/ 1734880 h 3469759"/>
              <a:gd name="connsiteX0" fmla="*/ 1 w 3455584"/>
              <a:gd name="connsiteY0" fmla="*/ 1734880 h 3469760"/>
              <a:gd name="connsiteX1" fmla="*/ 1674630 w 3455584"/>
              <a:gd name="connsiteY1" fmla="*/ 0 h 3469760"/>
              <a:gd name="connsiteX2" fmla="*/ 3349258 w 3455584"/>
              <a:gd name="connsiteY2" fmla="*/ 0 h 3469760"/>
              <a:gd name="connsiteX3" fmla="*/ 3455584 w 3455584"/>
              <a:gd name="connsiteY3" fmla="*/ 1734880 h 3469760"/>
              <a:gd name="connsiteX4" fmla="*/ 1674629 w 3455584"/>
              <a:gd name="connsiteY4" fmla="*/ 3469760 h 3469760"/>
              <a:gd name="connsiteX5" fmla="*/ 0 w 3455584"/>
              <a:gd name="connsiteY5" fmla="*/ 1734880 h 3469760"/>
              <a:gd name="connsiteX6" fmla="*/ 1 w 3455584"/>
              <a:gd name="connsiteY6" fmla="*/ 1734880 h 3469760"/>
              <a:gd name="connsiteX0" fmla="*/ 1 w 3455584"/>
              <a:gd name="connsiteY0" fmla="*/ 1766778 h 3501658"/>
              <a:gd name="connsiteX1" fmla="*/ 1674630 w 3455584"/>
              <a:gd name="connsiteY1" fmla="*/ 31898 h 3501658"/>
              <a:gd name="connsiteX2" fmla="*/ 3136607 w 3455584"/>
              <a:gd name="connsiteY2" fmla="*/ 0 h 3501658"/>
              <a:gd name="connsiteX3" fmla="*/ 3455584 w 3455584"/>
              <a:gd name="connsiteY3" fmla="*/ 1766778 h 3501658"/>
              <a:gd name="connsiteX4" fmla="*/ 1674629 w 3455584"/>
              <a:gd name="connsiteY4" fmla="*/ 3501658 h 3501658"/>
              <a:gd name="connsiteX5" fmla="*/ 0 w 3455584"/>
              <a:gd name="connsiteY5" fmla="*/ 1766778 h 3501658"/>
              <a:gd name="connsiteX6" fmla="*/ 1 w 3455584"/>
              <a:gd name="connsiteY6" fmla="*/ 1766778 h 3501658"/>
              <a:gd name="connsiteX0" fmla="*/ 1 w 3455584"/>
              <a:gd name="connsiteY0" fmla="*/ 1766778 h 3501658"/>
              <a:gd name="connsiteX1" fmla="*/ 1695895 w 3455584"/>
              <a:gd name="connsiteY1" fmla="*/ 180753 h 3501658"/>
              <a:gd name="connsiteX2" fmla="*/ 3136607 w 3455584"/>
              <a:gd name="connsiteY2" fmla="*/ 0 h 3501658"/>
              <a:gd name="connsiteX3" fmla="*/ 3455584 w 3455584"/>
              <a:gd name="connsiteY3" fmla="*/ 1766778 h 3501658"/>
              <a:gd name="connsiteX4" fmla="*/ 1674629 w 3455584"/>
              <a:gd name="connsiteY4" fmla="*/ 3501658 h 3501658"/>
              <a:gd name="connsiteX5" fmla="*/ 0 w 3455584"/>
              <a:gd name="connsiteY5" fmla="*/ 1766778 h 3501658"/>
              <a:gd name="connsiteX6" fmla="*/ 1 w 3455584"/>
              <a:gd name="connsiteY6" fmla="*/ 1766778 h 3501658"/>
              <a:gd name="connsiteX0" fmla="*/ 1 w 3455584"/>
              <a:gd name="connsiteY0" fmla="*/ 1586025 h 3320905"/>
              <a:gd name="connsiteX1" fmla="*/ 1695895 w 3455584"/>
              <a:gd name="connsiteY1" fmla="*/ 0 h 3320905"/>
              <a:gd name="connsiteX2" fmla="*/ 3225784 w 3455584"/>
              <a:gd name="connsiteY2" fmla="*/ 22087 h 3320905"/>
              <a:gd name="connsiteX3" fmla="*/ 3455584 w 3455584"/>
              <a:gd name="connsiteY3" fmla="*/ 1586025 h 3320905"/>
              <a:gd name="connsiteX4" fmla="*/ 1674629 w 3455584"/>
              <a:gd name="connsiteY4" fmla="*/ 3320905 h 3320905"/>
              <a:gd name="connsiteX5" fmla="*/ 0 w 3455584"/>
              <a:gd name="connsiteY5" fmla="*/ 1586025 h 3320905"/>
              <a:gd name="connsiteX6" fmla="*/ 1 w 3455584"/>
              <a:gd name="connsiteY6" fmla="*/ 1586025 h 3320905"/>
              <a:gd name="connsiteX0" fmla="*/ 1 w 3471079"/>
              <a:gd name="connsiteY0" fmla="*/ 1586025 h 3320905"/>
              <a:gd name="connsiteX1" fmla="*/ 1695895 w 3471079"/>
              <a:gd name="connsiteY1" fmla="*/ 0 h 3320905"/>
              <a:gd name="connsiteX2" fmla="*/ 3225784 w 3471079"/>
              <a:gd name="connsiteY2" fmla="*/ 22087 h 3320905"/>
              <a:gd name="connsiteX3" fmla="*/ 3455584 w 3471079"/>
              <a:gd name="connsiteY3" fmla="*/ 1586025 h 3320905"/>
              <a:gd name="connsiteX4" fmla="*/ 1674629 w 3471079"/>
              <a:gd name="connsiteY4" fmla="*/ 3320905 h 3320905"/>
              <a:gd name="connsiteX5" fmla="*/ 0 w 3471079"/>
              <a:gd name="connsiteY5" fmla="*/ 1586025 h 3320905"/>
              <a:gd name="connsiteX6" fmla="*/ 1 w 3471079"/>
              <a:gd name="connsiteY6" fmla="*/ 1586025 h 3320905"/>
              <a:gd name="connsiteX0" fmla="*/ 1 w 3471080"/>
              <a:gd name="connsiteY0" fmla="*/ 1586025 h 3320905"/>
              <a:gd name="connsiteX1" fmla="*/ 1695895 w 3471080"/>
              <a:gd name="connsiteY1" fmla="*/ 0 h 3320905"/>
              <a:gd name="connsiteX2" fmla="*/ 3225784 w 3471080"/>
              <a:gd name="connsiteY2" fmla="*/ 22087 h 3320905"/>
              <a:gd name="connsiteX3" fmla="*/ 3455586 w 3471080"/>
              <a:gd name="connsiteY3" fmla="*/ 1340482 h 3320905"/>
              <a:gd name="connsiteX4" fmla="*/ 1674629 w 3471080"/>
              <a:gd name="connsiteY4" fmla="*/ 3320905 h 3320905"/>
              <a:gd name="connsiteX5" fmla="*/ 0 w 3471080"/>
              <a:gd name="connsiteY5" fmla="*/ 1586025 h 3320905"/>
              <a:gd name="connsiteX6" fmla="*/ 1 w 3471080"/>
              <a:gd name="connsiteY6" fmla="*/ 1586025 h 3320905"/>
              <a:gd name="connsiteX0" fmla="*/ 1 w 3544872"/>
              <a:gd name="connsiteY0" fmla="*/ 1586025 h 3320905"/>
              <a:gd name="connsiteX1" fmla="*/ 1695895 w 3544872"/>
              <a:gd name="connsiteY1" fmla="*/ 0 h 3320905"/>
              <a:gd name="connsiteX2" fmla="*/ 3225784 w 3544872"/>
              <a:gd name="connsiteY2" fmla="*/ 22087 h 3320905"/>
              <a:gd name="connsiteX3" fmla="*/ 3544762 w 3544872"/>
              <a:gd name="connsiteY3" fmla="*/ 1404537 h 3320905"/>
              <a:gd name="connsiteX4" fmla="*/ 1674629 w 3544872"/>
              <a:gd name="connsiteY4" fmla="*/ 3320905 h 3320905"/>
              <a:gd name="connsiteX5" fmla="*/ 0 w 3544872"/>
              <a:gd name="connsiteY5" fmla="*/ 1586025 h 3320905"/>
              <a:gd name="connsiteX6" fmla="*/ 1 w 3544872"/>
              <a:gd name="connsiteY6" fmla="*/ 1586025 h 3320905"/>
              <a:gd name="connsiteX0" fmla="*/ 1 w 3504362"/>
              <a:gd name="connsiteY0" fmla="*/ 1586025 h 3320905"/>
              <a:gd name="connsiteX1" fmla="*/ 1695895 w 3504362"/>
              <a:gd name="connsiteY1" fmla="*/ 0 h 3320905"/>
              <a:gd name="connsiteX2" fmla="*/ 3225784 w 3504362"/>
              <a:gd name="connsiteY2" fmla="*/ 22087 h 3320905"/>
              <a:gd name="connsiteX3" fmla="*/ 3500174 w 3504362"/>
              <a:gd name="connsiteY3" fmla="*/ 1457916 h 3320905"/>
              <a:gd name="connsiteX4" fmla="*/ 1674629 w 3504362"/>
              <a:gd name="connsiteY4" fmla="*/ 3320905 h 3320905"/>
              <a:gd name="connsiteX5" fmla="*/ 0 w 3504362"/>
              <a:gd name="connsiteY5" fmla="*/ 1586025 h 3320905"/>
              <a:gd name="connsiteX6" fmla="*/ 1 w 3504362"/>
              <a:gd name="connsiteY6" fmla="*/ 1586025 h 3320905"/>
              <a:gd name="connsiteX0" fmla="*/ 1 w 3504362"/>
              <a:gd name="connsiteY0" fmla="*/ 1724810 h 3459690"/>
              <a:gd name="connsiteX1" fmla="*/ 2086041 w 3504362"/>
              <a:gd name="connsiteY1" fmla="*/ 0 h 3459690"/>
              <a:gd name="connsiteX2" fmla="*/ 3225784 w 3504362"/>
              <a:gd name="connsiteY2" fmla="*/ 160872 h 3459690"/>
              <a:gd name="connsiteX3" fmla="*/ 3500174 w 3504362"/>
              <a:gd name="connsiteY3" fmla="*/ 1596701 h 3459690"/>
              <a:gd name="connsiteX4" fmla="*/ 1674629 w 3504362"/>
              <a:gd name="connsiteY4" fmla="*/ 3459690 h 3459690"/>
              <a:gd name="connsiteX5" fmla="*/ 0 w 3504362"/>
              <a:gd name="connsiteY5" fmla="*/ 1724810 h 3459690"/>
              <a:gd name="connsiteX6" fmla="*/ 1 w 3504362"/>
              <a:gd name="connsiteY6" fmla="*/ 1724810 h 3459690"/>
              <a:gd name="connsiteX0" fmla="*/ 1 w 3504362"/>
              <a:gd name="connsiteY0" fmla="*/ 1727131 h 3462011"/>
              <a:gd name="connsiteX1" fmla="*/ 2086041 w 3504362"/>
              <a:gd name="connsiteY1" fmla="*/ 2321 h 3462011"/>
              <a:gd name="connsiteX2" fmla="*/ 3225784 w 3504362"/>
              <a:gd name="connsiteY2" fmla="*/ 163193 h 3462011"/>
              <a:gd name="connsiteX3" fmla="*/ 3500174 w 3504362"/>
              <a:gd name="connsiteY3" fmla="*/ 1599022 h 3462011"/>
              <a:gd name="connsiteX4" fmla="*/ 1674629 w 3504362"/>
              <a:gd name="connsiteY4" fmla="*/ 3462011 h 3462011"/>
              <a:gd name="connsiteX5" fmla="*/ 0 w 3504362"/>
              <a:gd name="connsiteY5" fmla="*/ 1727131 h 3462011"/>
              <a:gd name="connsiteX6" fmla="*/ 1 w 3504362"/>
              <a:gd name="connsiteY6" fmla="*/ 1727131 h 3462011"/>
              <a:gd name="connsiteX0" fmla="*/ 1 w 3506519"/>
              <a:gd name="connsiteY0" fmla="*/ 1728461 h 3463341"/>
              <a:gd name="connsiteX1" fmla="*/ 2086041 w 3506519"/>
              <a:gd name="connsiteY1" fmla="*/ 3651 h 3463341"/>
              <a:gd name="connsiteX2" fmla="*/ 3236935 w 3506519"/>
              <a:gd name="connsiteY2" fmla="*/ 111144 h 3463341"/>
              <a:gd name="connsiteX3" fmla="*/ 3500174 w 3506519"/>
              <a:gd name="connsiteY3" fmla="*/ 1600352 h 3463341"/>
              <a:gd name="connsiteX4" fmla="*/ 1674629 w 3506519"/>
              <a:gd name="connsiteY4" fmla="*/ 3463341 h 3463341"/>
              <a:gd name="connsiteX5" fmla="*/ 0 w 3506519"/>
              <a:gd name="connsiteY5" fmla="*/ 1728461 h 3463341"/>
              <a:gd name="connsiteX6" fmla="*/ 1 w 3506519"/>
              <a:gd name="connsiteY6" fmla="*/ 1728461 h 3463341"/>
              <a:gd name="connsiteX0" fmla="*/ 1 w 3500174"/>
              <a:gd name="connsiteY0" fmla="*/ 1728461 h 3463341"/>
              <a:gd name="connsiteX1" fmla="*/ 2086041 w 3500174"/>
              <a:gd name="connsiteY1" fmla="*/ 3651 h 3463341"/>
              <a:gd name="connsiteX2" fmla="*/ 3236935 w 3500174"/>
              <a:gd name="connsiteY2" fmla="*/ 111144 h 3463341"/>
              <a:gd name="connsiteX3" fmla="*/ 3500174 w 3500174"/>
              <a:gd name="connsiteY3" fmla="*/ 1600352 h 3463341"/>
              <a:gd name="connsiteX4" fmla="*/ 1674629 w 3500174"/>
              <a:gd name="connsiteY4" fmla="*/ 3463341 h 3463341"/>
              <a:gd name="connsiteX5" fmla="*/ 0 w 3500174"/>
              <a:gd name="connsiteY5" fmla="*/ 1728461 h 3463341"/>
              <a:gd name="connsiteX6" fmla="*/ 1 w 3500174"/>
              <a:gd name="connsiteY6" fmla="*/ 1728461 h 3463341"/>
              <a:gd name="connsiteX0" fmla="*/ 1 w 3511226"/>
              <a:gd name="connsiteY0" fmla="*/ 1728461 h 3463341"/>
              <a:gd name="connsiteX1" fmla="*/ 2086041 w 3511226"/>
              <a:gd name="connsiteY1" fmla="*/ 3651 h 3463341"/>
              <a:gd name="connsiteX2" fmla="*/ 3236935 w 3511226"/>
              <a:gd name="connsiteY2" fmla="*/ 111144 h 3463341"/>
              <a:gd name="connsiteX3" fmla="*/ 3500174 w 3511226"/>
              <a:gd name="connsiteY3" fmla="*/ 1600352 h 3463341"/>
              <a:gd name="connsiteX4" fmla="*/ 1674629 w 3511226"/>
              <a:gd name="connsiteY4" fmla="*/ 3463341 h 3463341"/>
              <a:gd name="connsiteX5" fmla="*/ 0 w 3511226"/>
              <a:gd name="connsiteY5" fmla="*/ 1728461 h 3463341"/>
              <a:gd name="connsiteX6" fmla="*/ 1 w 3511226"/>
              <a:gd name="connsiteY6" fmla="*/ 1728461 h 3463341"/>
              <a:gd name="connsiteX0" fmla="*/ 1 w 3500272"/>
              <a:gd name="connsiteY0" fmla="*/ 1729517 h 3464397"/>
              <a:gd name="connsiteX1" fmla="*/ 2086041 w 3500272"/>
              <a:gd name="connsiteY1" fmla="*/ 4707 h 3464397"/>
              <a:gd name="connsiteX2" fmla="*/ 3158909 w 3500272"/>
              <a:gd name="connsiteY2" fmla="*/ 90848 h 3464397"/>
              <a:gd name="connsiteX3" fmla="*/ 3500174 w 3500272"/>
              <a:gd name="connsiteY3" fmla="*/ 1601408 h 3464397"/>
              <a:gd name="connsiteX4" fmla="*/ 1674629 w 3500272"/>
              <a:gd name="connsiteY4" fmla="*/ 3464397 h 3464397"/>
              <a:gd name="connsiteX5" fmla="*/ 0 w 3500272"/>
              <a:gd name="connsiteY5" fmla="*/ 1729517 h 3464397"/>
              <a:gd name="connsiteX6" fmla="*/ 1 w 3500272"/>
              <a:gd name="connsiteY6" fmla="*/ 1729517 h 3464397"/>
              <a:gd name="connsiteX0" fmla="*/ 1 w 3450232"/>
              <a:gd name="connsiteY0" fmla="*/ 1729517 h 3464397"/>
              <a:gd name="connsiteX1" fmla="*/ 2086041 w 3450232"/>
              <a:gd name="connsiteY1" fmla="*/ 4707 h 3464397"/>
              <a:gd name="connsiteX2" fmla="*/ 3158909 w 3450232"/>
              <a:gd name="connsiteY2" fmla="*/ 90848 h 3464397"/>
              <a:gd name="connsiteX3" fmla="*/ 3444442 w 3450232"/>
              <a:gd name="connsiteY3" fmla="*/ 1537354 h 3464397"/>
              <a:gd name="connsiteX4" fmla="*/ 1674629 w 3450232"/>
              <a:gd name="connsiteY4" fmla="*/ 3464397 h 3464397"/>
              <a:gd name="connsiteX5" fmla="*/ 0 w 3450232"/>
              <a:gd name="connsiteY5" fmla="*/ 1729517 h 3464397"/>
              <a:gd name="connsiteX6" fmla="*/ 1 w 3450232"/>
              <a:gd name="connsiteY6" fmla="*/ 1729517 h 3464397"/>
              <a:gd name="connsiteX0" fmla="*/ 1 w 3450233"/>
              <a:gd name="connsiteY0" fmla="*/ 1729517 h 3464397"/>
              <a:gd name="connsiteX1" fmla="*/ 2086041 w 3450233"/>
              <a:gd name="connsiteY1" fmla="*/ 4707 h 3464397"/>
              <a:gd name="connsiteX2" fmla="*/ 3158909 w 3450233"/>
              <a:gd name="connsiteY2" fmla="*/ 90848 h 3464397"/>
              <a:gd name="connsiteX3" fmla="*/ 3444442 w 3450233"/>
              <a:gd name="connsiteY3" fmla="*/ 1537354 h 3464397"/>
              <a:gd name="connsiteX4" fmla="*/ 1674629 w 3450233"/>
              <a:gd name="connsiteY4" fmla="*/ 3464397 h 3464397"/>
              <a:gd name="connsiteX5" fmla="*/ 0 w 3450233"/>
              <a:gd name="connsiteY5" fmla="*/ 1729517 h 3464397"/>
              <a:gd name="connsiteX6" fmla="*/ 1 w 3450233"/>
              <a:gd name="connsiteY6" fmla="*/ 1729517 h 3464397"/>
              <a:gd name="connsiteX0" fmla="*/ 1 w 3450233"/>
              <a:gd name="connsiteY0" fmla="*/ 1729517 h 3464397"/>
              <a:gd name="connsiteX1" fmla="*/ 2086041 w 3450233"/>
              <a:gd name="connsiteY1" fmla="*/ 4707 h 3464397"/>
              <a:gd name="connsiteX2" fmla="*/ 3158909 w 3450233"/>
              <a:gd name="connsiteY2" fmla="*/ 90848 h 3464397"/>
              <a:gd name="connsiteX3" fmla="*/ 3444442 w 3450233"/>
              <a:gd name="connsiteY3" fmla="*/ 1537354 h 3464397"/>
              <a:gd name="connsiteX4" fmla="*/ 1674629 w 3450233"/>
              <a:gd name="connsiteY4" fmla="*/ 3464397 h 3464397"/>
              <a:gd name="connsiteX5" fmla="*/ 0 w 3450233"/>
              <a:gd name="connsiteY5" fmla="*/ 1729517 h 3464397"/>
              <a:gd name="connsiteX6" fmla="*/ 1 w 3450233"/>
              <a:gd name="connsiteY6" fmla="*/ 1729517 h 3464397"/>
              <a:gd name="connsiteX0" fmla="*/ 1 w 3450233"/>
              <a:gd name="connsiteY0" fmla="*/ 1729517 h 3464397"/>
              <a:gd name="connsiteX1" fmla="*/ 2086041 w 3450233"/>
              <a:gd name="connsiteY1" fmla="*/ 4707 h 3464397"/>
              <a:gd name="connsiteX2" fmla="*/ 3158909 w 3450233"/>
              <a:gd name="connsiteY2" fmla="*/ 90848 h 3464397"/>
              <a:gd name="connsiteX3" fmla="*/ 3444442 w 3450233"/>
              <a:gd name="connsiteY3" fmla="*/ 1537354 h 3464397"/>
              <a:gd name="connsiteX4" fmla="*/ 1674629 w 3450233"/>
              <a:gd name="connsiteY4" fmla="*/ 3464397 h 3464397"/>
              <a:gd name="connsiteX5" fmla="*/ 0 w 3450233"/>
              <a:gd name="connsiteY5" fmla="*/ 1729517 h 3464397"/>
              <a:gd name="connsiteX6" fmla="*/ 1 w 3450233"/>
              <a:gd name="connsiteY6" fmla="*/ 1729517 h 3464397"/>
              <a:gd name="connsiteX0" fmla="*/ 1 w 3450233"/>
              <a:gd name="connsiteY0" fmla="*/ 1729517 h 3464397"/>
              <a:gd name="connsiteX1" fmla="*/ 2086041 w 3450233"/>
              <a:gd name="connsiteY1" fmla="*/ 4707 h 3464397"/>
              <a:gd name="connsiteX2" fmla="*/ 3158909 w 3450233"/>
              <a:gd name="connsiteY2" fmla="*/ 90848 h 3464397"/>
              <a:gd name="connsiteX3" fmla="*/ 3444442 w 3450233"/>
              <a:gd name="connsiteY3" fmla="*/ 1537354 h 3464397"/>
              <a:gd name="connsiteX4" fmla="*/ 1674629 w 3450233"/>
              <a:gd name="connsiteY4" fmla="*/ 3464397 h 3464397"/>
              <a:gd name="connsiteX5" fmla="*/ 0 w 3450233"/>
              <a:gd name="connsiteY5" fmla="*/ 1729517 h 3464397"/>
              <a:gd name="connsiteX6" fmla="*/ 1 w 3450233"/>
              <a:gd name="connsiteY6" fmla="*/ 1729517 h 3464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50233" h="3464397">
                <a:moveTo>
                  <a:pt x="1" y="1729517"/>
                </a:moveTo>
                <a:cubicBezTo>
                  <a:pt x="1" y="771369"/>
                  <a:pt x="1161169" y="4707"/>
                  <a:pt x="2086041" y="4707"/>
                </a:cubicBezTo>
                <a:cubicBezTo>
                  <a:pt x="2599722" y="-16400"/>
                  <a:pt x="2778995" y="37224"/>
                  <a:pt x="3158909" y="90848"/>
                </a:cubicBezTo>
                <a:cubicBezTo>
                  <a:pt x="3515622" y="743869"/>
                  <a:pt x="3444442" y="969737"/>
                  <a:pt x="3444442" y="1537354"/>
                </a:cubicBezTo>
                <a:cubicBezTo>
                  <a:pt x="3388708" y="2794425"/>
                  <a:pt x="2599501" y="3464397"/>
                  <a:pt x="1674629" y="3464397"/>
                </a:cubicBezTo>
                <a:cubicBezTo>
                  <a:pt x="749757" y="3464397"/>
                  <a:pt x="0" y="2687665"/>
                  <a:pt x="0" y="1729517"/>
                </a:cubicBezTo>
                <a:lnTo>
                  <a:pt x="1" y="1729517"/>
                </a:lnTo>
                <a:close/>
              </a:path>
            </a:pathLst>
          </a:custGeom>
          <a:noFill/>
          <a:ln w="41275">
            <a:solidFill>
              <a:srgbClr val="F372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Content Placeholder 2">
            <a:extLst>
              <a:ext uri="{FF2B5EF4-FFF2-40B4-BE49-F238E27FC236}">
                <a16:creationId xmlns:a16="http://schemas.microsoft.com/office/drawing/2014/main" id="{255AF4DF-F666-2B56-2DCA-D13B22984C34}"/>
              </a:ext>
            </a:extLst>
          </p:cNvPr>
          <p:cNvSpPr>
            <a:spLocks noGrp="1"/>
          </p:cNvSpPr>
          <p:nvPr>
            <p:ph idx="1"/>
          </p:nvPr>
        </p:nvSpPr>
        <p:spPr>
          <a:xfrm>
            <a:off x="838200" y="1825625"/>
            <a:ext cx="6498265" cy="4351338"/>
          </a:xfrm>
        </p:spPr>
        <p:txBody>
          <a:bodyPr/>
          <a:lstStyle>
            <a:lvl1pPr marL="339725" indent="-339725">
              <a:lnSpc>
                <a:spcPct val="100000"/>
              </a:lnSpc>
              <a:spcBef>
                <a:spcPts val="1200"/>
              </a:spcBef>
              <a:buClr>
                <a:srgbClr val="F37246"/>
              </a:buClr>
              <a:defRPr>
                <a:solidFill>
                  <a:srgbClr val="05649B"/>
                </a:solidFill>
              </a:defRPr>
            </a:lvl1pPr>
            <a:lvl2pPr>
              <a:buClr>
                <a:srgbClr val="F9AF3F"/>
              </a:buClr>
              <a:defRPr>
                <a:solidFill>
                  <a:srgbClr val="05649B"/>
                </a:solidFill>
              </a:defRPr>
            </a:lvl2pPr>
            <a:lvl3pPr>
              <a:defRPr>
                <a:solidFill>
                  <a:srgbClr val="05649B"/>
                </a:solidFill>
              </a:defRPr>
            </a:lvl3pPr>
            <a:lvl4pPr>
              <a:defRPr>
                <a:solidFill>
                  <a:srgbClr val="05649B"/>
                </a:solidFill>
              </a:defRPr>
            </a:lvl4pPr>
            <a:lvl5pPr>
              <a:defRPr>
                <a:solidFill>
                  <a:srgbClr val="05649B"/>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05969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ody slide - picture left">
    <p:bg>
      <p:bgPr>
        <a:gradFill>
          <a:gsLst>
            <a:gs pos="100000">
              <a:srgbClr val="F37246">
                <a:alpha val="10000"/>
              </a:srgbClr>
            </a:gs>
            <a:gs pos="66000">
              <a:srgbClr val="F9AF3F">
                <a:alpha val="10000"/>
              </a:srgbClr>
            </a:gs>
            <a:gs pos="19000">
              <a:srgbClr val="05649B">
                <a:alpha val="10000"/>
              </a:srgbClr>
            </a:gs>
          </a:gsLst>
          <a:lin ang="2700000" scaled="1"/>
        </a:gradFill>
        <a:effectLst/>
      </p:bgPr>
    </p:bg>
    <p:spTree>
      <p:nvGrpSpPr>
        <p:cNvPr id="1" name=""/>
        <p:cNvGrpSpPr/>
        <p:nvPr/>
      </p:nvGrpSpPr>
      <p:grpSpPr>
        <a:xfrm>
          <a:off x="0" y="0"/>
          <a:ext cx="0" cy="0"/>
          <a:chOff x="0" y="0"/>
          <a:chExt cx="0" cy="0"/>
        </a:xfrm>
      </p:grpSpPr>
      <p:sp>
        <p:nvSpPr>
          <p:cNvPr id="15" name="Teardrop 7">
            <a:extLst>
              <a:ext uri="{FF2B5EF4-FFF2-40B4-BE49-F238E27FC236}">
                <a16:creationId xmlns:a16="http://schemas.microsoft.com/office/drawing/2014/main" id="{11972708-C83A-DFD1-40B9-A34EF4E2681E}"/>
              </a:ext>
            </a:extLst>
          </p:cNvPr>
          <p:cNvSpPr/>
          <p:nvPr userDrawn="1"/>
        </p:nvSpPr>
        <p:spPr>
          <a:xfrm rot="16200000" flipH="1">
            <a:off x="-73949" y="2240294"/>
            <a:ext cx="3764156" cy="3946449"/>
          </a:xfrm>
          <a:custGeom>
            <a:avLst/>
            <a:gdLst>
              <a:gd name="connsiteX0" fmla="*/ 0 w 3349257"/>
              <a:gd name="connsiteY0" fmla="*/ 1734880 h 3469759"/>
              <a:gd name="connsiteX1" fmla="*/ 1674629 w 3349257"/>
              <a:gd name="connsiteY1" fmla="*/ 0 h 3469759"/>
              <a:gd name="connsiteX2" fmla="*/ 3349257 w 3349257"/>
              <a:gd name="connsiteY2" fmla="*/ 0 h 3469759"/>
              <a:gd name="connsiteX3" fmla="*/ 3349257 w 3349257"/>
              <a:gd name="connsiteY3" fmla="*/ 1734880 h 3469759"/>
              <a:gd name="connsiteX4" fmla="*/ 1674628 w 3349257"/>
              <a:gd name="connsiteY4" fmla="*/ 3469760 h 3469759"/>
              <a:gd name="connsiteX5" fmla="*/ -1 w 3349257"/>
              <a:gd name="connsiteY5" fmla="*/ 1734880 h 3469759"/>
              <a:gd name="connsiteX6" fmla="*/ 0 w 3349257"/>
              <a:gd name="connsiteY6" fmla="*/ 1734880 h 3469759"/>
              <a:gd name="connsiteX0" fmla="*/ 1 w 3455584"/>
              <a:gd name="connsiteY0" fmla="*/ 1734880 h 3469760"/>
              <a:gd name="connsiteX1" fmla="*/ 1674630 w 3455584"/>
              <a:gd name="connsiteY1" fmla="*/ 0 h 3469760"/>
              <a:gd name="connsiteX2" fmla="*/ 3349258 w 3455584"/>
              <a:gd name="connsiteY2" fmla="*/ 0 h 3469760"/>
              <a:gd name="connsiteX3" fmla="*/ 3455584 w 3455584"/>
              <a:gd name="connsiteY3" fmla="*/ 1734880 h 3469760"/>
              <a:gd name="connsiteX4" fmla="*/ 1674629 w 3455584"/>
              <a:gd name="connsiteY4" fmla="*/ 3469760 h 3469760"/>
              <a:gd name="connsiteX5" fmla="*/ 0 w 3455584"/>
              <a:gd name="connsiteY5" fmla="*/ 1734880 h 3469760"/>
              <a:gd name="connsiteX6" fmla="*/ 1 w 3455584"/>
              <a:gd name="connsiteY6" fmla="*/ 1734880 h 3469760"/>
              <a:gd name="connsiteX0" fmla="*/ 1 w 3455584"/>
              <a:gd name="connsiteY0" fmla="*/ 1766778 h 3501658"/>
              <a:gd name="connsiteX1" fmla="*/ 1674630 w 3455584"/>
              <a:gd name="connsiteY1" fmla="*/ 31898 h 3501658"/>
              <a:gd name="connsiteX2" fmla="*/ 3136607 w 3455584"/>
              <a:gd name="connsiteY2" fmla="*/ 0 h 3501658"/>
              <a:gd name="connsiteX3" fmla="*/ 3455584 w 3455584"/>
              <a:gd name="connsiteY3" fmla="*/ 1766778 h 3501658"/>
              <a:gd name="connsiteX4" fmla="*/ 1674629 w 3455584"/>
              <a:gd name="connsiteY4" fmla="*/ 3501658 h 3501658"/>
              <a:gd name="connsiteX5" fmla="*/ 0 w 3455584"/>
              <a:gd name="connsiteY5" fmla="*/ 1766778 h 3501658"/>
              <a:gd name="connsiteX6" fmla="*/ 1 w 3455584"/>
              <a:gd name="connsiteY6" fmla="*/ 1766778 h 3501658"/>
              <a:gd name="connsiteX0" fmla="*/ 1 w 3455584"/>
              <a:gd name="connsiteY0" fmla="*/ 1766778 h 3501658"/>
              <a:gd name="connsiteX1" fmla="*/ 1695895 w 3455584"/>
              <a:gd name="connsiteY1" fmla="*/ 180753 h 3501658"/>
              <a:gd name="connsiteX2" fmla="*/ 3136607 w 3455584"/>
              <a:gd name="connsiteY2" fmla="*/ 0 h 3501658"/>
              <a:gd name="connsiteX3" fmla="*/ 3455584 w 3455584"/>
              <a:gd name="connsiteY3" fmla="*/ 1766778 h 3501658"/>
              <a:gd name="connsiteX4" fmla="*/ 1674629 w 3455584"/>
              <a:gd name="connsiteY4" fmla="*/ 3501658 h 3501658"/>
              <a:gd name="connsiteX5" fmla="*/ 0 w 3455584"/>
              <a:gd name="connsiteY5" fmla="*/ 1766778 h 3501658"/>
              <a:gd name="connsiteX6" fmla="*/ 1 w 3455584"/>
              <a:gd name="connsiteY6" fmla="*/ 1766778 h 3501658"/>
              <a:gd name="connsiteX0" fmla="*/ 1 w 3455584"/>
              <a:gd name="connsiteY0" fmla="*/ 1586025 h 3320905"/>
              <a:gd name="connsiteX1" fmla="*/ 1695895 w 3455584"/>
              <a:gd name="connsiteY1" fmla="*/ 0 h 3320905"/>
              <a:gd name="connsiteX2" fmla="*/ 3225784 w 3455584"/>
              <a:gd name="connsiteY2" fmla="*/ 22087 h 3320905"/>
              <a:gd name="connsiteX3" fmla="*/ 3455584 w 3455584"/>
              <a:gd name="connsiteY3" fmla="*/ 1586025 h 3320905"/>
              <a:gd name="connsiteX4" fmla="*/ 1674629 w 3455584"/>
              <a:gd name="connsiteY4" fmla="*/ 3320905 h 3320905"/>
              <a:gd name="connsiteX5" fmla="*/ 0 w 3455584"/>
              <a:gd name="connsiteY5" fmla="*/ 1586025 h 3320905"/>
              <a:gd name="connsiteX6" fmla="*/ 1 w 3455584"/>
              <a:gd name="connsiteY6" fmla="*/ 1586025 h 3320905"/>
              <a:gd name="connsiteX0" fmla="*/ 1 w 3471079"/>
              <a:gd name="connsiteY0" fmla="*/ 1586025 h 3320905"/>
              <a:gd name="connsiteX1" fmla="*/ 1695895 w 3471079"/>
              <a:gd name="connsiteY1" fmla="*/ 0 h 3320905"/>
              <a:gd name="connsiteX2" fmla="*/ 3225784 w 3471079"/>
              <a:gd name="connsiteY2" fmla="*/ 22087 h 3320905"/>
              <a:gd name="connsiteX3" fmla="*/ 3455584 w 3471079"/>
              <a:gd name="connsiteY3" fmla="*/ 1586025 h 3320905"/>
              <a:gd name="connsiteX4" fmla="*/ 1674629 w 3471079"/>
              <a:gd name="connsiteY4" fmla="*/ 3320905 h 3320905"/>
              <a:gd name="connsiteX5" fmla="*/ 0 w 3471079"/>
              <a:gd name="connsiteY5" fmla="*/ 1586025 h 3320905"/>
              <a:gd name="connsiteX6" fmla="*/ 1 w 3471079"/>
              <a:gd name="connsiteY6" fmla="*/ 1586025 h 3320905"/>
              <a:gd name="connsiteX0" fmla="*/ 1 w 3471080"/>
              <a:gd name="connsiteY0" fmla="*/ 1586025 h 3320905"/>
              <a:gd name="connsiteX1" fmla="*/ 1695895 w 3471080"/>
              <a:gd name="connsiteY1" fmla="*/ 0 h 3320905"/>
              <a:gd name="connsiteX2" fmla="*/ 3225784 w 3471080"/>
              <a:gd name="connsiteY2" fmla="*/ 22087 h 3320905"/>
              <a:gd name="connsiteX3" fmla="*/ 3455586 w 3471080"/>
              <a:gd name="connsiteY3" fmla="*/ 1340482 h 3320905"/>
              <a:gd name="connsiteX4" fmla="*/ 1674629 w 3471080"/>
              <a:gd name="connsiteY4" fmla="*/ 3320905 h 3320905"/>
              <a:gd name="connsiteX5" fmla="*/ 0 w 3471080"/>
              <a:gd name="connsiteY5" fmla="*/ 1586025 h 3320905"/>
              <a:gd name="connsiteX6" fmla="*/ 1 w 3471080"/>
              <a:gd name="connsiteY6" fmla="*/ 1586025 h 3320905"/>
              <a:gd name="connsiteX0" fmla="*/ 1 w 3544872"/>
              <a:gd name="connsiteY0" fmla="*/ 1586025 h 3320905"/>
              <a:gd name="connsiteX1" fmla="*/ 1695895 w 3544872"/>
              <a:gd name="connsiteY1" fmla="*/ 0 h 3320905"/>
              <a:gd name="connsiteX2" fmla="*/ 3225784 w 3544872"/>
              <a:gd name="connsiteY2" fmla="*/ 22087 h 3320905"/>
              <a:gd name="connsiteX3" fmla="*/ 3544762 w 3544872"/>
              <a:gd name="connsiteY3" fmla="*/ 1404537 h 3320905"/>
              <a:gd name="connsiteX4" fmla="*/ 1674629 w 3544872"/>
              <a:gd name="connsiteY4" fmla="*/ 3320905 h 3320905"/>
              <a:gd name="connsiteX5" fmla="*/ 0 w 3544872"/>
              <a:gd name="connsiteY5" fmla="*/ 1586025 h 3320905"/>
              <a:gd name="connsiteX6" fmla="*/ 1 w 3544872"/>
              <a:gd name="connsiteY6" fmla="*/ 1586025 h 3320905"/>
              <a:gd name="connsiteX0" fmla="*/ 1 w 3504362"/>
              <a:gd name="connsiteY0" fmla="*/ 1586025 h 3320905"/>
              <a:gd name="connsiteX1" fmla="*/ 1695895 w 3504362"/>
              <a:gd name="connsiteY1" fmla="*/ 0 h 3320905"/>
              <a:gd name="connsiteX2" fmla="*/ 3225784 w 3504362"/>
              <a:gd name="connsiteY2" fmla="*/ 22087 h 3320905"/>
              <a:gd name="connsiteX3" fmla="*/ 3500174 w 3504362"/>
              <a:gd name="connsiteY3" fmla="*/ 1457916 h 3320905"/>
              <a:gd name="connsiteX4" fmla="*/ 1674629 w 3504362"/>
              <a:gd name="connsiteY4" fmla="*/ 3320905 h 3320905"/>
              <a:gd name="connsiteX5" fmla="*/ 0 w 3504362"/>
              <a:gd name="connsiteY5" fmla="*/ 1586025 h 3320905"/>
              <a:gd name="connsiteX6" fmla="*/ 1 w 3504362"/>
              <a:gd name="connsiteY6" fmla="*/ 1586025 h 3320905"/>
              <a:gd name="connsiteX0" fmla="*/ 1 w 3504362"/>
              <a:gd name="connsiteY0" fmla="*/ 1724810 h 3459690"/>
              <a:gd name="connsiteX1" fmla="*/ 2086041 w 3504362"/>
              <a:gd name="connsiteY1" fmla="*/ 0 h 3459690"/>
              <a:gd name="connsiteX2" fmla="*/ 3225784 w 3504362"/>
              <a:gd name="connsiteY2" fmla="*/ 160872 h 3459690"/>
              <a:gd name="connsiteX3" fmla="*/ 3500174 w 3504362"/>
              <a:gd name="connsiteY3" fmla="*/ 1596701 h 3459690"/>
              <a:gd name="connsiteX4" fmla="*/ 1674629 w 3504362"/>
              <a:gd name="connsiteY4" fmla="*/ 3459690 h 3459690"/>
              <a:gd name="connsiteX5" fmla="*/ 0 w 3504362"/>
              <a:gd name="connsiteY5" fmla="*/ 1724810 h 3459690"/>
              <a:gd name="connsiteX6" fmla="*/ 1 w 3504362"/>
              <a:gd name="connsiteY6" fmla="*/ 1724810 h 3459690"/>
              <a:gd name="connsiteX0" fmla="*/ 1 w 3504362"/>
              <a:gd name="connsiteY0" fmla="*/ 1727131 h 3462011"/>
              <a:gd name="connsiteX1" fmla="*/ 2086041 w 3504362"/>
              <a:gd name="connsiteY1" fmla="*/ 2321 h 3462011"/>
              <a:gd name="connsiteX2" fmla="*/ 3225784 w 3504362"/>
              <a:gd name="connsiteY2" fmla="*/ 163193 h 3462011"/>
              <a:gd name="connsiteX3" fmla="*/ 3500174 w 3504362"/>
              <a:gd name="connsiteY3" fmla="*/ 1599022 h 3462011"/>
              <a:gd name="connsiteX4" fmla="*/ 1674629 w 3504362"/>
              <a:gd name="connsiteY4" fmla="*/ 3462011 h 3462011"/>
              <a:gd name="connsiteX5" fmla="*/ 0 w 3504362"/>
              <a:gd name="connsiteY5" fmla="*/ 1727131 h 3462011"/>
              <a:gd name="connsiteX6" fmla="*/ 1 w 3504362"/>
              <a:gd name="connsiteY6" fmla="*/ 1727131 h 3462011"/>
              <a:gd name="connsiteX0" fmla="*/ 1 w 3506519"/>
              <a:gd name="connsiteY0" fmla="*/ 1728461 h 3463341"/>
              <a:gd name="connsiteX1" fmla="*/ 2086041 w 3506519"/>
              <a:gd name="connsiteY1" fmla="*/ 3651 h 3463341"/>
              <a:gd name="connsiteX2" fmla="*/ 3236935 w 3506519"/>
              <a:gd name="connsiteY2" fmla="*/ 111144 h 3463341"/>
              <a:gd name="connsiteX3" fmla="*/ 3500174 w 3506519"/>
              <a:gd name="connsiteY3" fmla="*/ 1600352 h 3463341"/>
              <a:gd name="connsiteX4" fmla="*/ 1674629 w 3506519"/>
              <a:gd name="connsiteY4" fmla="*/ 3463341 h 3463341"/>
              <a:gd name="connsiteX5" fmla="*/ 0 w 3506519"/>
              <a:gd name="connsiteY5" fmla="*/ 1728461 h 3463341"/>
              <a:gd name="connsiteX6" fmla="*/ 1 w 3506519"/>
              <a:gd name="connsiteY6" fmla="*/ 1728461 h 3463341"/>
              <a:gd name="connsiteX0" fmla="*/ 1 w 3500174"/>
              <a:gd name="connsiteY0" fmla="*/ 1728461 h 3463341"/>
              <a:gd name="connsiteX1" fmla="*/ 2086041 w 3500174"/>
              <a:gd name="connsiteY1" fmla="*/ 3651 h 3463341"/>
              <a:gd name="connsiteX2" fmla="*/ 3236935 w 3500174"/>
              <a:gd name="connsiteY2" fmla="*/ 111144 h 3463341"/>
              <a:gd name="connsiteX3" fmla="*/ 3500174 w 3500174"/>
              <a:gd name="connsiteY3" fmla="*/ 1600352 h 3463341"/>
              <a:gd name="connsiteX4" fmla="*/ 1674629 w 3500174"/>
              <a:gd name="connsiteY4" fmla="*/ 3463341 h 3463341"/>
              <a:gd name="connsiteX5" fmla="*/ 0 w 3500174"/>
              <a:gd name="connsiteY5" fmla="*/ 1728461 h 3463341"/>
              <a:gd name="connsiteX6" fmla="*/ 1 w 3500174"/>
              <a:gd name="connsiteY6" fmla="*/ 1728461 h 3463341"/>
              <a:gd name="connsiteX0" fmla="*/ 1 w 3511226"/>
              <a:gd name="connsiteY0" fmla="*/ 1728461 h 3463341"/>
              <a:gd name="connsiteX1" fmla="*/ 2086041 w 3511226"/>
              <a:gd name="connsiteY1" fmla="*/ 3651 h 3463341"/>
              <a:gd name="connsiteX2" fmla="*/ 3236935 w 3511226"/>
              <a:gd name="connsiteY2" fmla="*/ 111144 h 3463341"/>
              <a:gd name="connsiteX3" fmla="*/ 3500174 w 3511226"/>
              <a:gd name="connsiteY3" fmla="*/ 1600352 h 3463341"/>
              <a:gd name="connsiteX4" fmla="*/ 1674629 w 3511226"/>
              <a:gd name="connsiteY4" fmla="*/ 3463341 h 3463341"/>
              <a:gd name="connsiteX5" fmla="*/ 0 w 3511226"/>
              <a:gd name="connsiteY5" fmla="*/ 1728461 h 3463341"/>
              <a:gd name="connsiteX6" fmla="*/ 1 w 3511226"/>
              <a:gd name="connsiteY6" fmla="*/ 1728461 h 3463341"/>
              <a:gd name="connsiteX0" fmla="*/ 1 w 3500272"/>
              <a:gd name="connsiteY0" fmla="*/ 1729517 h 3464397"/>
              <a:gd name="connsiteX1" fmla="*/ 2086041 w 3500272"/>
              <a:gd name="connsiteY1" fmla="*/ 4707 h 3464397"/>
              <a:gd name="connsiteX2" fmla="*/ 3158909 w 3500272"/>
              <a:gd name="connsiteY2" fmla="*/ 90848 h 3464397"/>
              <a:gd name="connsiteX3" fmla="*/ 3500174 w 3500272"/>
              <a:gd name="connsiteY3" fmla="*/ 1601408 h 3464397"/>
              <a:gd name="connsiteX4" fmla="*/ 1674629 w 3500272"/>
              <a:gd name="connsiteY4" fmla="*/ 3464397 h 3464397"/>
              <a:gd name="connsiteX5" fmla="*/ 0 w 3500272"/>
              <a:gd name="connsiteY5" fmla="*/ 1729517 h 3464397"/>
              <a:gd name="connsiteX6" fmla="*/ 1 w 3500272"/>
              <a:gd name="connsiteY6" fmla="*/ 1729517 h 3464397"/>
              <a:gd name="connsiteX0" fmla="*/ 1 w 3450232"/>
              <a:gd name="connsiteY0" fmla="*/ 1729517 h 3464397"/>
              <a:gd name="connsiteX1" fmla="*/ 2086041 w 3450232"/>
              <a:gd name="connsiteY1" fmla="*/ 4707 h 3464397"/>
              <a:gd name="connsiteX2" fmla="*/ 3158909 w 3450232"/>
              <a:gd name="connsiteY2" fmla="*/ 90848 h 3464397"/>
              <a:gd name="connsiteX3" fmla="*/ 3444442 w 3450232"/>
              <a:gd name="connsiteY3" fmla="*/ 1537354 h 3464397"/>
              <a:gd name="connsiteX4" fmla="*/ 1674629 w 3450232"/>
              <a:gd name="connsiteY4" fmla="*/ 3464397 h 3464397"/>
              <a:gd name="connsiteX5" fmla="*/ 0 w 3450232"/>
              <a:gd name="connsiteY5" fmla="*/ 1729517 h 3464397"/>
              <a:gd name="connsiteX6" fmla="*/ 1 w 3450232"/>
              <a:gd name="connsiteY6" fmla="*/ 1729517 h 3464397"/>
              <a:gd name="connsiteX0" fmla="*/ 1 w 3450233"/>
              <a:gd name="connsiteY0" fmla="*/ 1729517 h 3464397"/>
              <a:gd name="connsiteX1" fmla="*/ 2086041 w 3450233"/>
              <a:gd name="connsiteY1" fmla="*/ 4707 h 3464397"/>
              <a:gd name="connsiteX2" fmla="*/ 3158909 w 3450233"/>
              <a:gd name="connsiteY2" fmla="*/ 90848 h 3464397"/>
              <a:gd name="connsiteX3" fmla="*/ 3444442 w 3450233"/>
              <a:gd name="connsiteY3" fmla="*/ 1537354 h 3464397"/>
              <a:gd name="connsiteX4" fmla="*/ 1674629 w 3450233"/>
              <a:gd name="connsiteY4" fmla="*/ 3464397 h 3464397"/>
              <a:gd name="connsiteX5" fmla="*/ 0 w 3450233"/>
              <a:gd name="connsiteY5" fmla="*/ 1729517 h 3464397"/>
              <a:gd name="connsiteX6" fmla="*/ 1 w 3450233"/>
              <a:gd name="connsiteY6" fmla="*/ 1729517 h 3464397"/>
              <a:gd name="connsiteX0" fmla="*/ 1 w 3450233"/>
              <a:gd name="connsiteY0" fmla="*/ 1729517 h 3464397"/>
              <a:gd name="connsiteX1" fmla="*/ 2086041 w 3450233"/>
              <a:gd name="connsiteY1" fmla="*/ 4707 h 3464397"/>
              <a:gd name="connsiteX2" fmla="*/ 3158909 w 3450233"/>
              <a:gd name="connsiteY2" fmla="*/ 90848 h 3464397"/>
              <a:gd name="connsiteX3" fmla="*/ 3444442 w 3450233"/>
              <a:gd name="connsiteY3" fmla="*/ 1537354 h 3464397"/>
              <a:gd name="connsiteX4" fmla="*/ 1674629 w 3450233"/>
              <a:gd name="connsiteY4" fmla="*/ 3464397 h 3464397"/>
              <a:gd name="connsiteX5" fmla="*/ 0 w 3450233"/>
              <a:gd name="connsiteY5" fmla="*/ 1729517 h 3464397"/>
              <a:gd name="connsiteX6" fmla="*/ 1 w 3450233"/>
              <a:gd name="connsiteY6" fmla="*/ 1729517 h 3464397"/>
              <a:gd name="connsiteX0" fmla="*/ 1 w 3450233"/>
              <a:gd name="connsiteY0" fmla="*/ 1729517 h 3464397"/>
              <a:gd name="connsiteX1" fmla="*/ 2086041 w 3450233"/>
              <a:gd name="connsiteY1" fmla="*/ 4707 h 3464397"/>
              <a:gd name="connsiteX2" fmla="*/ 3158909 w 3450233"/>
              <a:gd name="connsiteY2" fmla="*/ 90848 h 3464397"/>
              <a:gd name="connsiteX3" fmla="*/ 3444442 w 3450233"/>
              <a:gd name="connsiteY3" fmla="*/ 1537354 h 3464397"/>
              <a:gd name="connsiteX4" fmla="*/ 1674629 w 3450233"/>
              <a:gd name="connsiteY4" fmla="*/ 3464397 h 3464397"/>
              <a:gd name="connsiteX5" fmla="*/ 0 w 3450233"/>
              <a:gd name="connsiteY5" fmla="*/ 1729517 h 3464397"/>
              <a:gd name="connsiteX6" fmla="*/ 1 w 3450233"/>
              <a:gd name="connsiteY6" fmla="*/ 1729517 h 3464397"/>
              <a:gd name="connsiteX0" fmla="*/ 1 w 3450233"/>
              <a:gd name="connsiteY0" fmla="*/ 1729517 h 3464397"/>
              <a:gd name="connsiteX1" fmla="*/ 2086041 w 3450233"/>
              <a:gd name="connsiteY1" fmla="*/ 4707 h 3464397"/>
              <a:gd name="connsiteX2" fmla="*/ 3158909 w 3450233"/>
              <a:gd name="connsiteY2" fmla="*/ 90848 h 3464397"/>
              <a:gd name="connsiteX3" fmla="*/ 3444442 w 3450233"/>
              <a:gd name="connsiteY3" fmla="*/ 1537354 h 3464397"/>
              <a:gd name="connsiteX4" fmla="*/ 1674629 w 3450233"/>
              <a:gd name="connsiteY4" fmla="*/ 3464397 h 3464397"/>
              <a:gd name="connsiteX5" fmla="*/ 0 w 3450233"/>
              <a:gd name="connsiteY5" fmla="*/ 1729517 h 3464397"/>
              <a:gd name="connsiteX6" fmla="*/ 1 w 3450233"/>
              <a:gd name="connsiteY6" fmla="*/ 1729517 h 3464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50233" h="3464397">
                <a:moveTo>
                  <a:pt x="1" y="1729517"/>
                </a:moveTo>
                <a:cubicBezTo>
                  <a:pt x="1" y="771369"/>
                  <a:pt x="1161169" y="4707"/>
                  <a:pt x="2086041" y="4707"/>
                </a:cubicBezTo>
                <a:cubicBezTo>
                  <a:pt x="2599722" y="-16400"/>
                  <a:pt x="2778995" y="37224"/>
                  <a:pt x="3158909" y="90848"/>
                </a:cubicBezTo>
                <a:cubicBezTo>
                  <a:pt x="3515622" y="743869"/>
                  <a:pt x="3444442" y="969737"/>
                  <a:pt x="3444442" y="1537354"/>
                </a:cubicBezTo>
                <a:cubicBezTo>
                  <a:pt x="3388708" y="2794425"/>
                  <a:pt x="2599501" y="3464397"/>
                  <a:pt x="1674629" y="3464397"/>
                </a:cubicBezTo>
                <a:cubicBezTo>
                  <a:pt x="749757" y="3464397"/>
                  <a:pt x="0" y="2687665"/>
                  <a:pt x="0" y="1729517"/>
                </a:cubicBezTo>
                <a:lnTo>
                  <a:pt x="1" y="1729517"/>
                </a:lnTo>
                <a:close/>
              </a:path>
            </a:pathLst>
          </a:custGeom>
          <a:solidFill>
            <a:srgbClr val="F9AF3F"/>
          </a:solidFill>
          <a:ln w="25400">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CC3C4CCC-C7E4-C148-1BE9-C9074F0FAB8E}"/>
              </a:ext>
            </a:extLst>
          </p:cNvPr>
          <p:cNvSpPr>
            <a:spLocks noGrp="1"/>
          </p:cNvSpPr>
          <p:nvPr>
            <p:ph type="dt" sz="half" idx="10"/>
          </p:nvPr>
        </p:nvSpPr>
        <p:spPr>
          <a:xfrm>
            <a:off x="838200" y="6310312"/>
            <a:ext cx="2743200" cy="365125"/>
          </a:xfrm>
        </p:spPr>
        <p:txBody>
          <a:bodyPr/>
          <a:lstStyle/>
          <a:p>
            <a:fld id="{5554C9C4-C716-491F-AAFB-CC6A21A4ACB9}" type="datetime1">
              <a:rPr lang="en-US" smtClean="0"/>
              <a:t>9/20/2023</a:t>
            </a:fld>
            <a:endParaRPr lang="en-US"/>
          </a:p>
        </p:txBody>
      </p:sp>
      <p:sp>
        <p:nvSpPr>
          <p:cNvPr id="5" name="Footer Placeholder 4">
            <a:extLst>
              <a:ext uri="{FF2B5EF4-FFF2-40B4-BE49-F238E27FC236}">
                <a16:creationId xmlns:a16="http://schemas.microsoft.com/office/drawing/2014/main" id="{A163DE9A-2D47-1365-FD94-9D28806435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0A5A86-BF44-5688-7FA3-27E5A5C9C62D}"/>
              </a:ext>
            </a:extLst>
          </p:cNvPr>
          <p:cNvSpPr>
            <a:spLocks noGrp="1"/>
          </p:cNvSpPr>
          <p:nvPr>
            <p:ph type="sldNum" sz="quarter" idx="12"/>
          </p:nvPr>
        </p:nvSpPr>
        <p:spPr/>
        <p:txBody>
          <a:bodyPr/>
          <a:lstStyle/>
          <a:p>
            <a:fld id="{914FE5FB-791D-4B38-90F5-C0B18DEC5229}" type="slidenum">
              <a:rPr lang="en-US" smtClean="0"/>
              <a:t>‹#›</a:t>
            </a:fld>
            <a:endParaRPr lang="en-US"/>
          </a:p>
        </p:txBody>
      </p:sp>
      <p:pic>
        <p:nvPicPr>
          <p:cNvPr id="9" name="Content Placeholder 4" descr="Icon&#10;&#10;Description automatically generated">
            <a:extLst>
              <a:ext uri="{FF2B5EF4-FFF2-40B4-BE49-F238E27FC236}">
                <a16:creationId xmlns:a16="http://schemas.microsoft.com/office/drawing/2014/main" id="{B7916BDD-B09E-3409-0BE5-8505AD9F0442}"/>
              </a:ext>
            </a:extLst>
          </p:cNvPr>
          <p:cNvPicPr>
            <a:picLocks noChangeAspect="1"/>
          </p:cNvPicPr>
          <p:nvPr userDrawn="1"/>
        </p:nvPicPr>
        <p:blipFill>
          <a:blip r:embed="rId2" cstate="print">
            <a:alphaModFix amt="50000"/>
            <a:extLst>
              <a:ext uri="{28A0092B-C50C-407E-A947-70E740481C1C}">
                <a14:useLocalDpi xmlns:a14="http://schemas.microsoft.com/office/drawing/2010/main"/>
              </a:ext>
            </a:extLst>
          </a:blip>
          <a:stretch>
            <a:fillRect/>
          </a:stretch>
        </p:blipFill>
        <p:spPr>
          <a:xfrm>
            <a:off x="133350" y="178339"/>
            <a:ext cx="1139954" cy="1130810"/>
          </a:xfrm>
          <a:prstGeom prst="rect">
            <a:avLst/>
          </a:prstGeom>
        </p:spPr>
      </p:pic>
      <p:sp>
        <p:nvSpPr>
          <p:cNvPr id="10" name="Title 1">
            <a:extLst>
              <a:ext uri="{FF2B5EF4-FFF2-40B4-BE49-F238E27FC236}">
                <a16:creationId xmlns:a16="http://schemas.microsoft.com/office/drawing/2014/main" id="{038D9EEF-6605-53DC-E5A2-456A5BB94706}"/>
              </a:ext>
            </a:extLst>
          </p:cNvPr>
          <p:cNvSpPr>
            <a:spLocks noGrp="1"/>
          </p:cNvSpPr>
          <p:nvPr>
            <p:ph type="title" hasCustomPrompt="1"/>
          </p:nvPr>
        </p:nvSpPr>
        <p:spPr>
          <a:xfrm>
            <a:off x="838200" y="365125"/>
            <a:ext cx="10515600" cy="1325563"/>
          </a:xfrm>
        </p:spPr>
        <p:txBody>
          <a:bodyPr anchor="ctr"/>
          <a:lstStyle>
            <a:lvl1pPr>
              <a:defRPr b="1">
                <a:solidFill>
                  <a:srgbClr val="05649B"/>
                </a:solidFill>
              </a:defRPr>
            </a:lvl1pPr>
          </a:lstStyle>
          <a:p>
            <a:r>
              <a:rPr lang="en-US"/>
              <a:t>CLICK TO EDIT MASTER TITLE STYLE</a:t>
            </a:r>
          </a:p>
        </p:txBody>
      </p:sp>
      <p:sp>
        <p:nvSpPr>
          <p:cNvPr id="42" name="Content Placeholder 2">
            <a:extLst>
              <a:ext uri="{FF2B5EF4-FFF2-40B4-BE49-F238E27FC236}">
                <a16:creationId xmlns:a16="http://schemas.microsoft.com/office/drawing/2014/main" id="{255AF4DF-F666-2B56-2DCA-D13B22984C34}"/>
              </a:ext>
            </a:extLst>
          </p:cNvPr>
          <p:cNvSpPr>
            <a:spLocks noGrp="1"/>
          </p:cNvSpPr>
          <p:nvPr>
            <p:ph idx="1"/>
          </p:nvPr>
        </p:nvSpPr>
        <p:spPr>
          <a:xfrm>
            <a:off x="4154750" y="1825625"/>
            <a:ext cx="7636757" cy="4351338"/>
          </a:xfrm>
        </p:spPr>
        <p:txBody>
          <a:bodyPr/>
          <a:lstStyle>
            <a:lvl1pPr marL="339725" indent="-339725">
              <a:spcBef>
                <a:spcPts val="1200"/>
              </a:spcBef>
              <a:buClr>
                <a:srgbClr val="F37246"/>
              </a:buClr>
              <a:defRPr>
                <a:solidFill>
                  <a:srgbClr val="05649B"/>
                </a:solidFill>
              </a:defRPr>
            </a:lvl1pPr>
            <a:lvl2pPr>
              <a:buClr>
                <a:srgbClr val="F9AF3F"/>
              </a:buClr>
              <a:defRPr>
                <a:solidFill>
                  <a:srgbClr val="05649B"/>
                </a:solidFill>
              </a:defRPr>
            </a:lvl2pPr>
            <a:lvl3pPr>
              <a:defRPr>
                <a:solidFill>
                  <a:srgbClr val="05649B"/>
                </a:solidFill>
              </a:defRPr>
            </a:lvl3pPr>
            <a:lvl4pPr>
              <a:defRPr>
                <a:solidFill>
                  <a:srgbClr val="05649B"/>
                </a:solidFill>
              </a:defRPr>
            </a:lvl4pPr>
            <a:lvl5pPr>
              <a:defRPr>
                <a:solidFill>
                  <a:srgbClr val="05649B"/>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a:extLst>
              <a:ext uri="{FF2B5EF4-FFF2-40B4-BE49-F238E27FC236}">
                <a16:creationId xmlns:a16="http://schemas.microsoft.com/office/drawing/2014/main" id="{DD5FEE6C-15AD-9CBA-41BD-25105B19FD70}"/>
              </a:ext>
            </a:extLst>
          </p:cNvPr>
          <p:cNvSpPr>
            <a:spLocks noGrp="1"/>
          </p:cNvSpPr>
          <p:nvPr>
            <p:ph type="pic" sz="quarter" idx="14"/>
          </p:nvPr>
        </p:nvSpPr>
        <p:spPr>
          <a:xfrm>
            <a:off x="-144271" y="2512248"/>
            <a:ext cx="3854402" cy="3763618"/>
          </a:xfrm>
          <a:custGeom>
            <a:avLst/>
            <a:gdLst>
              <a:gd name="connsiteX0" fmla="*/ 1870625 w 3854402"/>
              <a:gd name="connsiteY0" fmla="*/ 0 h 3763618"/>
              <a:gd name="connsiteX1" fmla="*/ 1889659 w 3854402"/>
              <a:gd name="connsiteY1" fmla="*/ 0 h 3763618"/>
              <a:gd name="connsiteX2" fmla="*/ 2080186 w 3854402"/>
              <a:gd name="connsiteY2" fmla="*/ 8894 h 3763618"/>
              <a:gd name="connsiteX3" fmla="*/ 3854402 w 3854402"/>
              <a:gd name="connsiteY3" fmla="*/ 1826459 h 3763618"/>
              <a:gd name="connsiteX4" fmla="*/ 1659221 w 3854402"/>
              <a:gd name="connsiteY4" fmla="*/ 3757300 h 3763618"/>
              <a:gd name="connsiteX5" fmla="*/ 11442 w 3854402"/>
              <a:gd name="connsiteY5" fmla="*/ 3445787 h 3763618"/>
              <a:gd name="connsiteX6" fmla="*/ 0 w 3854402"/>
              <a:gd name="connsiteY6" fmla="*/ 3372175 h 3763618"/>
              <a:gd name="connsiteX7" fmla="*/ 0 w 3854402"/>
              <a:gd name="connsiteY7" fmla="*/ 1695118 h 3763618"/>
              <a:gd name="connsiteX8" fmla="*/ 1106 w 3854402"/>
              <a:gd name="connsiteY8" fmla="*/ 1690589 h 3763618"/>
              <a:gd name="connsiteX9" fmla="*/ 1676189 w 3854402"/>
              <a:gd name="connsiteY9" fmla="*/ 13936 h 3763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54402" h="3763618">
                <a:moveTo>
                  <a:pt x="1870625" y="0"/>
                </a:moveTo>
                <a:lnTo>
                  <a:pt x="1889659" y="0"/>
                </a:lnTo>
                <a:lnTo>
                  <a:pt x="2080186" y="8894"/>
                </a:lnTo>
                <a:cubicBezTo>
                  <a:pt x="3076737" y="102455"/>
                  <a:pt x="3854402" y="880500"/>
                  <a:pt x="3854402" y="1826459"/>
                </a:cubicBezTo>
                <a:cubicBezTo>
                  <a:pt x="3854402" y="2835481"/>
                  <a:pt x="3091207" y="3696495"/>
                  <a:pt x="1659221" y="3757300"/>
                </a:cubicBezTo>
                <a:cubicBezTo>
                  <a:pt x="1012623" y="3757300"/>
                  <a:pt x="755327" y="3834956"/>
                  <a:pt x="11442" y="3445787"/>
                </a:cubicBezTo>
                <a:lnTo>
                  <a:pt x="0" y="3372175"/>
                </a:lnTo>
                <a:lnTo>
                  <a:pt x="0" y="1695118"/>
                </a:lnTo>
                <a:lnTo>
                  <a:pt x="1106" y="1690589"/>
                </a:lnTo>
                <a:cubicBezTo>
                  <a:pt x="229456" y="901517"/>
                  <a:pt x="879956" y="128234"/>
                  <a:pt x="1676189" y="13936"/>
                </a:cubicBezTo>
                <a:close/>
              </a:path>
            </a:pathLst>
          </a:custGeom>
        </p:spPr>
        <p:txBody>
          <a:bodyPr wrap="square">
            <a:noAutofit/>
          </a:bodyPr>
          <a:lstStyle/>
          <a:p>
            <a:endParaRPr lang="en-US"/>
          </a:p>
        </p:txBody>
      </p:sp>
      <p:sp>
        <p:nvSpPr>
          <p:cNvPr id="16" name="Teardrop 7">
            <a:extLst>
              <a:ext uri="{FF2B5EF4-FFF2-40B4-BE49-F238E27FC236}">
                <a16:creationId xmlns:a16="http://schemas.microsoft.com/office/drawing/2014/main" id="{F570D03F-9F25-F927-CFF1-62AA94C19CCF}"/>
              </a:ext>
            </a:extLst>
          </p:cNvPr>
          <p:cNvSpPr/>
          <p:nvPr userDrawn="1"/>
        </p:nvSpPr>
        <p:spPr>
          <a:xfrm rot="16200000" flipH="1">
            <a:off x="-127720" y="2637571"/>
            <a:ext cx="3764156" cy="3946449"/>
          </a:xfrm>
          <a:custGeom>
            <a:avLst/>
            <a:gdLst>
              <a:gd name="connsiteX0" fmla="*/ 0 w 3349257"/>
              <a:gd name="connsiteY0" fmla="*/ 1734880 h 3469759"/>
              <a:gd name="connsiteX1" fmla="*/ 1674629 w 3349257"/>
              <a:gd name="connsiteY1" fmla="*/ 0 h 3469759"/>
              <a:gd name="connsiteX2" fmla="*/ 3349257 w 3349257"/>
              <a:gd name="connsiteY2" fmla="*/ 0 h 3469759"/>
              <a:gd name="connsiteX3" fmla="*/ 3349257 w 3349257"/>
              <a:gd name="connsiteY3" fmla="*/ 1734880 h 3469759"/>
              <a:gd name="connsiteX4" fmla="*/ 1674628 w 3349257"/>
              <a:gd name="connsiteY4" fmla="*/ 3469760 h 3469759"/>
              <a:gd name="connsiteX5" fmla="*/ -1 w 3349257"/>
              <a:gd name="connsiteY5" fmla="*/ 1734880 h 3469759"/>
              <a:gd name="connsiteX6" fmla="*/ 0 w 3349257"/>
              <a:gd name="connsiteY6" fmla="*/ 1734880 h 3469759"/>
              <a:gd name="connsiteX0" fmla="*/ 1 w 3455584"/>
              <a:gd name="connsiteY0" fmla="*/ 1734880 h 3469760"/>
              <a:gd name="connsiteX1" fmla="*/ 1674630 w 3455584"/>
              <a:gd name="connsiteY1" fmla="*/ 0 h 3469760"/>
              <a:gd name="connsiteX2" fmla="*/ 3349258 w 3455584"/>
              <a:gd name="connsiteY2" fmla="*/ 0 h 3469760"/>
              <a:gd name="connsiteX3" fmla="*/ 3455584 w 3455584"/>
              <a:gd name="connsiteY3" fmla="*/ 1734880 h 3469760"/>
              <a:gd name="connsiteX4" fmla="*/ 1674629 w 3455584"/>
              <a:gd name="connsiteY4" fmla="*/ 3469760 h 3469760"/>
              <a:gd name="connsiteX5" fmla="*/ 0 w 3455584"/>
              <a:gd name="connsiteY5" fmla="*/ 1734880 h 3469760"/>
              <a:gd name="connsiteX6" fmla="*/ 1 w 3455584"/>
              <a:gd name="connsiteY6" fmla="*/ 1734880 h 3469760"/>
              <a:gd name="connsiteX0" fmla="*/ 1 w 3455584"/>
              <a:gd name="connsiteY0" fmla="*/ 1766778 h 3501658"/>
              <a:gd name="connsiteX1" fmla="*/ 1674630 w 3455584"/>
              <a:gd name="connsiteY1" fmla="*/ 31898 h 3501658"/>
              <a:gd name="connsiteX2" fmla="*/ 3136607 w 3455584"/>
              <a:gd name="connsiteY2" fmla="*/ 0 h 3501658"/>
              <a:gd name="connsiteX3" fmla="*/ 3455584 w 3455584"/>
              <a:gd name="connsiteY3" fmla="*/ 1766778 h 3501658"/>
              <a:gd name="connsiteX4" fmla="*/ 1674629 w 3455584"/>
              <a:gd name="connsiteY4" fmla="*/ 3501658 h 3501658"/>
              <a:gd name="connsiteX5" fmla="*/ 0 w 3455584"/>
              <a:gd name="connsiteY5" fmla="*/ 1766778 h 3501658"/>
              <a:gd name="connsiteX6" fmla="*/ 1 w 3455584"/>
              <a:gd name="connsiteY6" fmla="*/ 1766778 h 3501658"/>
              <a:gd name="connsiteX0" fmla="*/ 1 w 3455584"/>
              <a:gd name="connsiteY0" fmla="*/ 1766778 h 3501658"/>
              <a:gd name="connsiteX1" fmla="*/ 1695895 w 3455584"/>
              <a:gd name="connsiteY1" fmla="*/ 180753 h 3501658"/>
              <a:gd name="connsiteX2" fmla="*/ 3136607 w 3455584"/>
              <a:gd name="connsiteY2" fmla="*/ 0 h 3501658"/>
              <a:gd name="connsiteX3" fmla="*/ 3455584 w 3455584"/>
              <a:gd name="connsiteY3" fmla="*/ 1766778 h 3501658"/>
              <a:gd name="connsiteX4" fmla="*/ 1674629 w 3455584"/>
              <a:gd name="connsiteY4" fmla="*/ 3501658 h 3501658"/>
              <a:gd name="connsiteX5" fmla="*/ 0 w 3455584"/>
              <a:gd name="connsiteY5" fmla="*/ 1766778 h 3501658"/>
              <a:gd name="connsiteX6" fmla="*/ 1 w 3455584"/>
              <a:gd name="connsiteY6" fmla="*/ 1766778 h 3501658"/>
              <a:gd name="connsiteX0" fmla="*/ 1 w 3455584"/>
              <a:gd name="connsiteY0" fmla="*/ 1586025 h 3320905"/>
              <a:gd name="connsiteX1" fmla="*/ 1695895 w 3455584"/>
              <a:gd name="connsiteY1" fmla="*/ 0 h 3320905"/>
              <a:gd name="connsiteX2" fmla="*/ 3225784 w 3455584"/>
              <a:gd name="connsiteY2" fmla="*/ 22087 h 3320905"/>
              <a:gd name="connsiteX3" fmla="*/ 3455584 w 3455584"/>
              <a:gd name="connsiteY3" fmla="*/ 1586025 h 3320905"/>
              <a:gd name="connsiteX4" fmla="*/ 1674629 w 3455584"/>
              <a:gd name="connsiteY4" fmla="*/ 3320905 h 3320905"/>
              <a:gd name="connsiteX5" fmla="*/ 0 w 3455584"/>
              <a:gd name="connsiteY5" fmla="*/ 1586025 h 3320905"/>
              <a:gd name="connsiteX6" fmla="*/ 1 w 3455584"/>
              <a:gd name="connsiteY6" fmla="*/ 1586025 h 3320905"/>
              <a:gd name="connsiteX0" fmla="*/ 1 w 3471079"/>
              <a:gd name="connsiteY0" fmla="*/ 1586025 h 3320905"/>
              <a:gd name="connsiteX1" fmla="*/ 1695895 w 3471079"/>
              <a:gd name="connsiteY1" fmla="*/ 0 h 3320905"/>
              <a:gd name="connsiteX2" fmla="*/ 3225784 w 3471079"/>
              <a:gd name="connsiteY2" fmla="*/ 22087 h 3320905"/>
              <a:gd name="connsiteX3" fmla="*/ 3455584 w 3471079"/>
              <a:gd name="connsiteY3" fmla="*/ 1586025 h 3320905"/>
              <a:gd name="connsiteX4" fmla="*/ 1674629 w 3471079"/>
              <a:gd name="connsiteY4" fmla="*/ 3320905 h 3320905"/>
              <a:gd name="connsiteX5" fmla="*/ 0 w 3471079"/>
              <a:gd name="connsiteY5" fmla="*/ 1586025 h 3320905"/>
              <a:gd name="connsiteX6" fmla="*/ 1 w 3471079"/>
              <a:gd name="connsiteY6" fmla="*/ 1586025 h 3320905"/>
              <a:gd name="connsiteX0" fmla="*/ 1 w 3471080"/>
              <a:gd name="connsiteY0" fmla="*/ 1586025 h 3320905"/>
              <a:gd name="connsiteX1" fmla="*/ 1695895 w 3471080"/>
              <a:gd name="connsiteY1" fmla="*/ 0 h 3320905"/>
              <a:gd name="connsiteX2" fmla="*/ 3225784 w 3471080"/>
              <a:gd name="connsiteY2" fmla="*/ 22087 h 3320905"/>
              <a:gd name="connsiteX3" fmla="*/ 3455586 w 3471080"/>
              <a:gd name="connsiteY3" fmla="*/ 1340482 h 3320905"/>
              <a:gd name="connsiteX4" fmla="*/ 1674629 w 3471080"/>
              <a:gd name="connsiteY4" fmla="*/ 3320905 h 3320905"/>
              <a:gd name="connsiteX5" fmla="*/ 0 w 3471080"/>
              <a:gd name="connsiteY5" fmla="*/ 1586025 h 3320905"/>
              <a:gd name="connsiteX6" fmla="*/ 1 w 3471080"/>
              <a:gd name="connsiteY6" fmla="*/ 1586025 h 3320905"/>
              <a:gd name="connsiteX0" fmla="*/ 1 w 3544872"/>
              <a:gd name="connsiteY0" fmla="*/ 1586025 h 3320905"/>
              <a:gd name="connsiteX1" fmla="*/ 1695895 w 3544872"/>
              <a:gd name="connsiteY1" fmla="*/ 0 h 3320905"/>
              <a:gd name="connsiteX2" fmla="*/ 3225784 w 3544872"/>
              <a:gd name="connsiteY2" fmla="*/ 22087 h 3320905"/>
              <a:gd name="connsiteX3" fmla="*/ 3544762 w 3544872"/>
              <a:gd name="connsiteY3" fmla="*/ 1404537 h 3320905"/>
              <a:gd name="connsiteX4" fmla="*/ 1674629 w 3544872"/>
              <a:gd name="connsiteY4" fmla="*/ 3320905 h 3320905"/>
              <a:gd name="connsiteX5" fmla="*/ 0 w 3544872"/>
              <a:gd name="connsiteY5" fmla="*/ 1586025 h 3320905"/>
              <a:gd name="connsiteX6" fmla="*/ 1 w 3544872"/>
              <a:gd name="connsiteY6" fmla="*/ 1586025 h 3320905"/>
              <a:gd name="connsiteX0" fmla="*/ 1 w 3504362"/>
              <a:gd name="connsiteY0" fmla="*/ 1586025 h 3320905"/>
              <a:gd name="connsiteX1" fmla="*/ 1695895 w 3504362"/>
              <a:gd name="connsiteY1" fmla="*/ 0 h 3320905"/>
              <a:gd name="connsiteX2" fmla="*/ 3225784 w 3504362"/>
              <a:gd name="connsiteY2" fmla="*/ 22087 h 3320905"/>
              <a:gd name="connsiteX3" fmla="*/ 3500174 w 3504362"/>
              <a:gd name="connsiteY3" fmla="*/ 1457916 h 3320905"/>
              <a:gd name="connsiteX4" fmla="*/ 1674629 w 3504362"/>
              <a:gd name="connsiteY4" fmla="*/ 3320905 h 3320905"/>
              <a:gd name="connsiteX5" fmla="*/ 0 w 3504362"/>
              <a:gd name="connsiteY5" fmla="*/ 1586025 h 3320905"/>
              <a:gd name="connsiteX6" fmla="*/ 1 w 3504362"/>
              <a:gd name="connsiteY6" fmla="*/ 1586025 h 3320905"/>
              <a:gd name="connsiteX0" fmla="*/ 1 w 3504362"/>
              <a:gd name="connsiteY0" fmla="*/ 1724810 h 3459690"/>
              <a:gd name="connsiteX1" fmla="*/ 2086041 w 3504362"/>
              <a:gd name="connsiteY1" fmla="*/ 0 h 3459690"/>
              <a:gd name="connsiteX2" fmla="*/ 3225784 w 3504362"/>
              <a:gd name="connsiteY2" fmla="*/ 160872 h 3459690"/>
              <a:gd name="connsiteX3" fmla="*/ 3500174 w 3504362"/>
              <a:gd name="connsiteY3" fmla="*/ 1596701 h 3459690"/>
              <a:gd name="connsiteX4" fmla="*/ 1674629 w 3504362"/>
              <a:gd name="connsiteY4" fmla="*/ 3459690 h 3459690"/>
              <a:gd name="connsiteX5" fmla="*/ 0 w 3504362"/>
              <a:gd name="connsiteY5" fmla="*/ 1724810 h 3459690"/>
              <a:gd name="connsiteX6" fmla="*/ 1 w 3504362"/>
              <a:gd name="connsiteY6" fmla="*/ 1724810 h 3459690"/>
              <a:gd name="connsiteX0" fmla="*/ 1 w 3504362"/>
              <a:gd name="connsiteY0" fmla="*/ 1727131 h 3462011"/>
              <a:gd name="connsiteX1" fmla="*/ 2086041 w 3504362"/>
              <a:gd name="connsiteY1" fmla="*/ 2321 h 3462011"/>
              <a:gd name="connsiteX2" fmla="*/ 3225784 w 3504362"/>
              <a:gd name="connsiteY2" fmla="*/ 163193 h 3462011"/>
              <a:gd name="connsiteX3" fmla="*/ 3500174 w 3504362"/>
              <a:gd name="connsiteY3" fmla="*/ 1599022 h 3462011"/>
              <a:gd name="connsiteX4" fmla="*/ 1674629 w 3504362"/>
              <a:gd name="connsiteY4" fmla="*/ 3462011 h 3462011"/>
              <a:gd name="connsiteX5" fmla="*/ 0 w 3504362"/>
              <a:gd name="connsiteY5" fmla="*/ 1727131 h 3462011"/>
              <a:gd name="connsiteX6" fmla="*/ 1 w 3504362"/>
              <a:gd name="connsiteY6" fmla="*/ 1727131 h 3462011"/>
              <a:gd name="connsiteX0" fmla="*/ 1 w 3506519"/>
              <a:gd name="connsiteY0" fmla="*/ 1728461 h 3463341"/>
              <a:gd name="connsiteX1" fmla="*/ 2086041 w 3506519"/>
              <a:gd name="connsiteY1" fmla="*/ 3651 h 3463341"/>
              <a:gd name="connsiteX2" fmla="*/ 3236935 w 3506519"/>
              <a:gd name="connsiteY2" fmla="*/ 111144 h 3463341"/>
              <a:gd name="connsiteX3" fmla="*/ 3500174 w 3506519"/>
              <a:gd name="connsiteY3" fmla="*/ 1600352 h 3463341"/>
              <a:gd name="connsiteX4" fmla="*/ 1674629 w 3506519"/>
              <a:gd name="connsiteY4" fmla="*/ 3463341 h 3463341"/>
              <a:gd name="connsiteX5" fmla="*/ 0 w 3506519"/>
              <a:gd name="connsiteY5" fmla="*/ 1728461 h 3463341"/>
              <a:gd name="connsiteX6" fmla="*/ 1 w 3506519"/>
              <a:gd name="connsiteY6" fmla="*/ 1728461 h 3463341"/>
              <a:gd name="connsiteX0" fmla="*/ 1 w 3500174"/>
              <a:gd name="connsiteY0" fmla="*/ 1728461 h 3463341"/>
              <a:gd name="connsiteX1" fmla="*/ 2086041 w 3500174"/>
              <a:gd name="connsiteY1" fmla="*/ 3651 h 3463341"/>
              <a:gd name="connsiteX2" fmla="*/ 3236935 w 3500174"/>
              <a:gd name="connsiteY2" fmla="*/ 111144 h 3463341"/>
              <a:gd name="connsiteX3" fmla="*/ 3500174 w 3500174"/>
              <a:gd name="connsiteY3" fmla="*/ 1600352 h 3463341"/>
              <a:gd name="connsiteX4" fmla="*/ 1674629 w 3500174"/>
              <a:gd name="connsiteY4" fmla="*/ 3463341 h 3463341"/>
              <a:gd name="connsiteX5" fmla="*/ 0 w 3500174"/>
              <a:gd name="connsiteY5" fmla="*/ 1728461 h 3463341"/>
              <a:gd name="connsiteX6" fmla="*/ 1 w 3500174"/>
              <a:gd name="connsiteY6" fmla="*/ 1728461 h 3463341"/>
              <a:gd name="connsiteX0" fmla="*/ 1 w 3511226"/>
              <a:gd name="connsiteY0" fmla="*/ 1728461 h 3463341"/>
              <a:gd name="connsiteX1" fmla="*/ 2086041 w 3511226"/>
              <a:gd name="connsiteY1" fmla="*/ 3651 h 3463341"/>
              <a:gd name="connsiteX2" fmla="*/ 3236935 w 3511226"/>
              <a:gd name="connsiteY2" fmla="*/ 111144 h 3463341"/>
              <a:gd name="connsiteX3" fmla="*/ 3500174 w 3511226"/>
              <a:gd name="connsiteY3" fmla="*/ 1600352 h 3463341"/>
              <a:gd name="connsiteX4" fmla="*/ 1674629 w 3511226"/>
              <a:gd name="connsiteY4" fmla="*/ 3463341 h 3463341"/>
              <a:gd name="connsiteX5" fmla="*/ 0 w 3511226"/>
              <a:gd name="connsiteY5" fmla="*/ 1728461 h 3463341"/>
              <a:gd name="connsiteX6" fmla="*/ 1 w 3511226"/>
              <a:gd name="connsiteY6" fmla="*/ 1728461 h 3463341"/>
              <a:gd name="connsiteX0" fmla="*/ 1 w 3500272"/>
              <a:gd name="connsiteY0" fmla="*/ 1729517 h 3464397"/>
              <a:gd name="connsiteX1" fmla="*/ 2086041 w 3500272"/>
              <a:gd name="connsiteY1" fmla="*/ 4707 h 3464397"/>
              <a:gd name="connsiteX2" fmla="*/ 3158909 w 3500272"/>
              <a:gd name="connsiteY2" fmla="*/ 90848 h 3464397"/>
              <a:gd name="connsiteX3" fmla="*/ 3500174 w 3500272"/>
              <a:gd name="connsiteY3" fmla="*/ 1601408 h 3464397"/>
              <a:gd name="connsiteX4" fmla="*/ 1674629 w 3500272"/>
              <a:gd name="connsiteY4" fmla="*/ 3464397 h 3464397"/>
              <a:gd name="connsiteX5" fmla="*/ 0 w 3500272"/>
              <a:gd name="connsiteY5" fmla="*/ 1729517 h 3464397"/>
              <a:gd name="connsiteX6" fmla="*/ 1 w 3500272"/>
              <a:gd name="connsiteY6" fmla="*/ 1729517 h 3464397"/>
              <a:gd name="connsiteX0" fmla="*/ 1 w 3450232"/>
              <a:gd name="connsiteY0" fmla="*/ 1729517 h 3464397"/>
              <a:gd name="connsiteX1" fmla="*/ 2086041 w 3450232"/>
              <a:gd name="connsiteY1" fmla="*/ 4707 h 3464397"/>
              <a:gd name="connsiteX2" fmla="*/ 3158909 w 3450232"/>
              <a:gd name="connsiteY2" fmla="*/ 90848 h 3464397"/>
              <a:gd name="connsiteX3" fmla="*/ 3444442 w 3450232"/>
              <a:gd name="connsiteY3" fmla="*/ 1537354 h 3464397"/>
              <a:gd name="connsiteX4" fmla="*/ 1674629 w 3450232"/>
              <a:gd name="connsiteY4" fmla="*/ 3464397 h 3464397"/>
              <a:gd name="connsiteX5" fmla="*/ 0 w 3450232"/>
              <a:gd name="connsiteY5" fmla="*/ 1729517 h 3464397"/>
              <a:gd name="connsiteX6" fmla="*/ 1 w 3450232"/>
              <a:gd name="connsiteY6" fmla="*/ 1729517 h 3464397"/>
              <a:gd name="connsiteX0" fmla="*/ 1 w 3450233"/>
              <a:gd name="connsiteY0" fmla="*/ 1729517 h 3464397"/>
              <a:gd name="connsiteX1" fmla="*/ 2086041 w 3450233"/>
              <a:gd name="connsiteY1" fmla="*/ 4707 h 3464397"/>
              <a:gd name="connsiteX2" fmla="*/ 3158909 w 3450233"/>
              <a:gd name="connsiteY2" fmla="*/ 90848 h 3464397"/>
              <a:gd name="connsiteX3" fmla="*/ 3444442 w 3450233"/>
              <a:gd name="connsiteY3" fmla="*/ 1537354 h 3464397"/>
              <a:gd name="connsiteX4" fmla="*/ 1674629 w 3450233"/>
              <a:gd name="connsiteY4" fmla="*/ 3464397 h 3464397"/>
              <a:gd name="connsiteX5" fmla="*/ 0 w 3450233"/>
              <a:gd name="connsiteY5" fmla="*/ 1729517 h 3464397"/>
              <a:gd name="connsiteX6" fmla="*/ 1 w 3450233"/>
              <a:gd name="connsiteY6" fmla="*/ 1729517 h 3464397"/>
              <a:gd name="connsiteX0" fmla="*/ 1 w 3450233"/>
              <a:gd name="connsiteY0" fmla="*/ 1729517 h 3464397"/>
              <a:gd name="connsiteX1" fmla="*/ 2086041 w 3450233"/>
              <a:gd name="connsiteY1" fmla="*/ 4707 h 3464397"/>
              <a:gd name="connsiteX2" fmla="*/ 3158909 w 3450233"/>
              <a:gd name="connsiteY2" fmla="*/ 90848 h 3464397"/>
              <a:gd name="connsiteX3" fmla="*/ 3444442 w 3450233"/>
              <a:gd name="connsiteY3" fmla="*/ 1537354 h 3464397"/>
              <a:gd name="connsiteX4" fmla="*/ 1674629 w 3450233"/>
              <a:gd name="connsiteY4" fmla="*/ 3464397 h 3464397"/>
              <a:gd name="connsiteX5" fmla="*/ 0 w 3450233"/>
              <a:gd name="connsiteY5" fmla="*/ 1729517 h 3464397"/>
              <a:gd name="connsiteX6" fmla="*/ 1 w 3450233"/>
              <a:gd name="connsiteY6" fmla="*/ 1729517 h 3464397"/>
              <a:gd name="connsiteX0" fmla="*/ 1 w 3450233"/>
              <a:gd name="connsiteY0" fmla="*/ 1729517 h 3464397"/>
              <a:gd name="connsiteX1" fmla="*/ 2086041 w 3450233"/>
              <a:gd name="connsiteY1" fmla="*/ 4707 h 3464397"/>
              <a:gd name="connsiteX2" fmla="*/ 3158909 w 3450233"/>
              <a:gd name="connsiteY2" fmla="*/ 90848 h 3464397"/>
              <a:gd name="connsiteX3" fmla="*/ 3444442 w 3450233"/>
              <a:gd name="connsiteY3" fmla="*/ 1537354 h 3464397"/>
              <a:gd name="connsiteX4" fmla="*/ 1674629 w 3450233"/>
              <a:gd name="connsiteY4" fmla="*/ 3464397 h 3464397"/>
              <a:gd name="connsiteX5" fmla="*/ 0 w 3450233"/>
              <a:gd name="connsiteY5" fmla="*/ 1729517 h 3464397"/>
              <a:gd name="connsiteX6" fmla="*/ 1 w 3450233"/>
              <a:gd name="connsiteY6" fmla="*/ 1729517 h 3464397"/>
              <a:gd name="connsiteX0" fmla="*/ 1 w 3450233"/>
              <a:gd name="connsiteY0" fmla="*/ 1729517 h 3464397"/>
              <a:gd name="connsiteX1" fmla="*/ 2086041 w 3450233"/>
              <a:gd name="connsiteY1" fmla="*/ 4707 h 3464397"/>
              <a:gd name="connsiteX2" fmla="*/ 3158909 w 3450233"/>
              <a:gd name="connsiteY2" fmla="*/ 90848 h 3464397"/>
              <a:gd name="connsiteX3" fmla="*/ 3444442 w 3450233"/>
              <a:gd name="connsiteY3" fmla="*/ 1537354 h 3464397"/>
              <a:gd name="connsiteX4" fmla="*/ 1674629 w 3450233"/>
              <a:gd name="connsiteY4" fmla="*/ 3464397 h 3464397"/>
              <a:gd name="connsiteX5" fmla="*/ 0 w 3450233"/>
              <a:gd name="connsiteY5" fmla="*/ 1729517 h 3464397"/>
              <a:gd name="connsiteX6" fmla="*/ 1 w 3450233"/>
              <a:gd name="connsiteY6" fmla="*/ 1729517 h 3464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50233" h="3464397">
                <a:moveTo>
                  <a:pt x="1" y="1729517"/>
                </a:moveTo>
                <a:cubicBezTo>
                  <a:pt x="1" y="771369"/>
                  <a:pt x="1161169" y="4707"/>
                  <a:pt x="2086041" y="4707"/>
                </a:cubicBezTo>
                <a:cubicBezTo>
                  <a:pt x="2599722" y="-16400"/>
                  <a:pt x="2778995" y="37224"/>
                  <a:pt x="3158909" y="90848"/>
                </a:cubicBezTo>
                <a:cubicBezTo>
                  <a:pt x="3515622" y="743869"/>
                  <a:pt x="3444442" y="969737"/>
                  <a:pt x="3444442" y="1537354"/>
                </a:cubicBezTo>
                <a:cubicBezTo>
                  <a:pt x="3388708" y="2794425"/>
                  <a:pt x="2599501" y="3464397"/>
                  <a:pt x="1674629" y="3464397"/>
                </a:cubicBezTo>
                <a:cubicBezTo>
                  <a:pt x="749757" y="3464397"/>
                  <a:pt x="0" y="2687665"/>
                  <a:pt x="0" y="1729517"/>
                </a:cubicBezTo>
                <a:lnTo>
                  <a:pt x="1" y="1729517"/>
                </a:lnTo>
                <a:close/>
              </a:path>
            </a:pathLst>
          </a:custGeom>
          <a:noFill/>
          <a:ln w="41275">
            <a:solidFill>
              <a:srgbClr val="F372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0976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8175F9-AC09-91F9-BF09-DBBBAA8FB5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775EC066-7047-91A8-EA0D-ED116AFC93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F302D6D-B705-18F0-5B1A-45875F3EA6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FD7784-6A34-4772-B242-99EA38B1F748}" type="datetime1">
              <a:rPr lang="en-US" smtClean="0"/>
              <a:t>9/20/2023</a:t>
            </a:fld>
            <a:endParaRPr lang="en-US"/>
          </a:p>
        </p:txBody>
      </p:sp>
      <p:sp>
        <p:nvSpPr>
          <p:cNvPr id="5" name="Footer Placeholder 4">
            <a:extLst>
              <a:ext uri="{FF2B5EF4-FFF2-40B4-BE49-F238E27FC236}">
                <a16:creationId xmlns:a16="http://schemas.microsoft.com/office/drawing/2014/main" id="{EE036EE5-2711-07F5-C313-A21B41CF3E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95E37F-0566-215F-0626-D1576B8A0C06}"/>
              </a:ext>
            </a:extLst>
          </p:cNvPr>
          <p:cNvSpPr>
            <a:spLocks noGrp="1"/>
          </p:cNvSpPr>
          <p:nvPr>
            <p:ph type="sldNum" sz="quarter" idx="4"/>
          </p:nvPr>
        </p:nvSpPr>
        <p:spPr>
          <a:xfrm>
            <a:off x="8610599" y="6356350"/>
            <a:ext cx="341947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FE5FB-791D-4B38-90F5-C0B18DEC5229}" type="slidenum">
              <a:rPr lang="en-US" smtClean="0"/>
              <a:t>‹#›</a:t>
            </a:fld>
            <a:endParaRPr lang="en-US" dirty="0"/>
          </a:p>
        </p:txBody>
      </p:sp>
    </p:spTree>
    <p:extLst>
      <p:ext uri="{BB962C8B-B14F-4D97-AF65-F5344CB8AC3E}">
        <p14:creationId xmlns:p14="http://schemas.microsoft.com/office/powerpoint/2010/main" val="1223724522"/>
      </p:ext>
    </p:extLst>
  </p:cSld>
  <p:clrMap bg1="lt1" tx1="dk1" bg2="lt2" tx2="dk2" accent1="accent1" accent2="accent2" accent3="accent3" accent4="accent4" accent5="accent5" accent6="accent6" hlink="hlink" folHlink="folHlink"/>
  <p:sldLayoutIdLst>
    <p:sldLayoutId id="2147483667" r:id="rId1"/>
    <p:sldLayoutId id="2147483686" r:id="rId2"/>
    <p:sldLayoutId id="2147483687" r:id="rId3"/>
    <p:sldLayoutId id="2147483670" r:id="rId4"/>
    <p:sldLayoutId id="2147483684" r:id="rId5"/>
    <p:sldLayoutId id="2147483671" r:id="rId6"/>
    <p:sldLayoutId id="2147483685" r:id="rId7"/>
    <p:sldLayoutId id="2147483672" r:id="rId8"/>
    <p:sldLayoutId id="2147483673" r:id="rId9"/>
    <p:sldLayoutId id="2147483674" r:id="rId10"/>
    <p:sldLayoutId id="2147483675" r:id="rId11"/>
    <p:sldLayoutId id="2147483677" r:id="rId12"/>
    <p:sldLayoutId id="2147483678" r:id="rId13"/>
    <p:sldLayoutId id="2147483679" r:id="rId14"/>
    <p:sldLayoutId id="2147483680" r:id="rId15"/>
    <p:sldLayoutId id="2147483681" r:id="rId16"/>
    <p:sldLayoutId id="2147483682" r:id="rId17"/>
    <p:sldLayoutId id="2147483683" r:id="rId18"/>
  </p:sldLayoutIdLst>
  <p:hf hdr="0" ftr="0" dt="0"/>
  <p:txStyles>
    <p:titleStyle>
      <a:lvl1pPr algn="l" defTabSz="914400" rtl="0" eaLnBrk="1" latinLnBrk="0" hangingPunct="1">
        <a:lnSpc>
          <a:spcPct val="90000"/>
        </a:lnSpc>
        <a:spcBef>
          <a:spcPct val="0"/>
        </a:spcBef>
        <a:buNone/>
        <a:defRPr sz="4400" b="1" kern="1200">
          <a:solidFill>
            <a:srgbClr val="05649B"/>
          </a:solidFill>
          <a:latin typeface="Verdana" panose="020B0604030504040204" pitchFamily="34" charset="0"/>
          <a:ea typeface="Verdan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Clr>
          <a:srgbClr val="F37146"/>
        </a:buClr>
        <a:buFont typeface="Arial" panose="020B0604020202020204" pitchFamily="34" charset="0"/>
        <a:buChar char="•"/>
        <a:defRPr sz="2800" kern="1200">
          <a:solidFill>
            <a:srgbClr val="05649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5649B"/>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5649B"/>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5649B"/>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5649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B726D2-3798-DF2A-458A-9F8267277A55}"/>
              </a:ext>
            </a:extLst>
          </p:cNvPr>
          <p:cNvSpPr>
            <a:spLocks noGrp="1"/>
          </p:cNvSpPr>
          <p:nvPr>
            <p:ph type="ctrTitle"/>
          </p:nvPr>
        </p:nvSpPr>
        <p:spPr/>
        <p:txBody>
          <a:bodyPr>
            <a:noAutofit/>
          </a:bodyPr>
          <a:lstStyle/>
          <a:p>
            <a:r>
              <a:rPr lang="en-US" sz="4400" dirty="0"/>
              <a:t>Health Care for the Homeless Co-Applicant Governing Board</a:t>
            </a:r>
          </a:p>
        </p:txBody>
      </p:sp>
      <p:sp>
        <p:nvSpPr>
          <p:cNvPr id="6" name="Subtitle 5">
            <a:extLst>
              <a:ext uri="{FF2B5EF4-FFF2-40B4-BE49-F238E27FC236}">
                <a16:creationId xmlns:a16="http://schemas.microsoft.com/office/drawing/2014/main" id="{EC613E3C-8A8D-36A5-DD35-B7CC30CC71FD}"/>
              </a:ext>
            </a:extLst>
          </p:cNvPr>
          <p:cNvSpPr>
            <a:spLocks noGrp="1"/>
          </p:cNvSpPr>
          <p:nvPr>
            <p:ph type="subTitle" idx="1"/>
          </p:nvPr>
        </p:nvSpPr>
        <p:spPr/>
        <p:txBody>
          <a:bodyPr/>
          <a:lstStyle/>
          <a:p>
            <a:r>
              <a:rPr lang="en-US" sz="4400" dirty="0"/>
              <a:t>WELCOME</a:t>
            </a:r>
          </a:p>
          <a:p>
            <a:r>
              <a:rPr lang="en-US" dirty="0"/>
              <a:t>Wednesday, September 20, 2023</a:t>
            </a:r>
          </a:p>
          <a:p>
            <a:r>
              <a:rPr lang="en-US" dirty="0"/>
              <a:t>11:00-12:30 PM</a:t>
            </a:r>
          </a:p>
        </p:txBody>
      </p:sp>
      <p:sp>
        <p:nvSpPr>
          <p:cNvPr id="4" name="Slide Number Placeholder 3">
            <a:extLst>
              <a:ext uri="{FF2B5EF4-FFF2-40B4-BE49-F238E27FC236}">
                <a16:creationId xmlns:a16="http://schemas.microsoft.com/office/drawing/2014/main" id="{D748345D-B358-7BEA-AA7B-9EE7B9FEE0DA}"/>
              </a:ext>
            </a:extLst>
          </p:cNvPr>
          <p:cNvSpPr>
            <a:spLocks noGrp="1"/>
          </p:cNvSpPr>
          <p:nvPr>
            <p:ph type="sldNum" sz="quarter" idx="12"/>
          </p:nvPr>
        </p:nvSpPr>
        <p:spPr/>
        <p:txBody>
          <a:bodyPr/>
          <a:lstStyle/>
          <a:p>
            <a:fld id="{914FE5FB-791D-4B38-90F5-C0B18DEC5229}" type="slidenum">
              <a:rPr lang="en-US" smtClean="0"/>
              <a:t>1</a:t>
            </a:fld>
            <a:endParaRPr lang="en-US"/>
          </a:p>
        </p:txBody>
      </p:sp>
    </p:spTree>
    <p:extLst>
      <p:ext uri="{BB962C8B-B14F-4D97-AF65-F5344CB8AC3E}">
        <p14:creationId xmlns:p14="http://schemas.microsoft.com/office/powerpoint/2010/main" val="2726219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B978D75-7FDD-4499-E1D2-4F641DD94830}"/>
              </a:ext>
            </a:extLst>
          </p:cNvPr>
          <p:cNvSpPr>
            <a:spLocks noGrp="1"/>
          </p:cNvSpPr>
          <p:nvPr>
            <p:ph type="sldNum" sz="quarter" idx="12"/>
          </p:nvPr>
        </p:nvSpPr>
        <p:spPr/>
        <p:txBody>
          <a:bodyPr/>
          <a:lstStyle/>
          <a:p>
            <a:fld id="{914FE5FB-791D-4B38-90F5-C0B18DEC5229}" type="slidenum">
              <a:rPr lang="en-US" smtClean="0"/>
              <a:t>10</a:t>
            </a:fld>
            <a:endParaRPr lang="en-US"/>
          </a:p>
        </p:txBody>
      </p:sp>
      <p:sp>
        <p:nvSpPr>
          <p:cNvPr id="2" name="Title 4">
            <a:extLst>
              <a:ext uri="{FF2B5EF4-FFF2-40B4-BE49-F238E27FC236}">
                <a16:creationId xmlns:a16="http://schemas.microsoft.com/office/drawing/2014/main" id="{53AB7F15-08DA-5694-6602-83BBCE5B53C8}"/>
              </a:ext>
            </a:extLst>
          </p:cNvPr>
          <p:cNvSpPr txBox="1">
            <a:spLocks/>
          </p:cNvSpPr>
          <p:nvPr/>
        </p:nvSpPr>
        <p:spPr>
          <a:xfrm>
            <a:off x="831850" y="1709738"/>
            <a:ext cx="10515600" cy="1987191"/>
          </a:xfrm>
          <a:prstGeom prst="rect">
            <a:avLst/>
          </a:prstGeom>
        </p:spPr>
        <p:txBody>
          <a:bodyPr/>
          <a:lstStyle>
            <a:lvl1pPr algn="l" defTabSz="914400" rtl="0" eaLnBrk="1" latinLnBrk="0" hangingPunct="1">
              <a:lnSpc>
                <a:spcPct val="90000"/>
              </a:lnSpc>
              <a:spcBef>
                <a:spcPct val="0"/>
              </a:spcBef>
              <a:buNone/>
              <a:defRPr sz="4400" b="1" kern="1200">
                <a:solidFill>
                  <a:srgbClr val="05649B"/>
                </a:solidFill>
                <a:latin typeface="Verdana" panose="020B0604030504040204" pitchFamily="34" charset="0"/>
                <a:ea typeface="Verdana" panose="020B0604030504040204" pitchFamily="34" charset="0"/>
                <a:cs typeface="Tahoma" panose="020B0604030504040204" pitchFamily="34" charset="0"/>
              </a:defRPr>
            </a:lvl1pPr>
          </a:lstStyle>
          <a:p>
            <a:r>
              <a:rPr lang="en-US" sz="6000" dirty="0"/>
              <a:t>STANDING ITEM </a:t>
            </a:r>
            <a:br>
              <a:rPr lang="en-US" dirty="0"/>
            </a:br>
            <a:r>
              <a:rPr lang="en-US" sz="3600" b="0" dirty="0"/>
              <a:t>Community Updates</a:t>
            </a:r>
            <a:endParaRPr lang="en-US" b="0" dirty="0"/>
          </a:p>
        </p:txBody>
      </p:sp>
      <p:sp>
        <p:nvSpPr>
          <p:cNvPr id="4" name="Content Placeholder 5">
            <a:extLst>
              <a:ext uri="{FF2B5EF4-FFF2-40B4-BE49-F238E27FC236}">
                <a16:creationId xmlns:a16="http://schemas.microsoft.com/office/drawing/2014/main" id="{CC7CFDE6-2034-D30F-9ED8-4B2874EDD89F}"/>
              </a:ext>
            </a:extLst>
          </p:cNvPr>
          <p:cNvSpPr txBox="1">
            <a:spLocks/>
          </p:cNvSpPr>
          <p:nvPr/>
        </p:nvSpPr>
        <p:spPr>
          <a:xfrm>
            <a:off x="831850" y="4589463"/>
            <a:ext cx="10515600" cy="1500187"/>
          </a:xfrm>
          <a:prstGeom prst="rect">
            <a:avLst/>
          </a:prstGeom>
        </p:spPr>
        <p:txBody>
          <a:bodyPr/>
          <a:lstStyle>
            <a:lvl1pPr marL="228600" indent="-228600" algn="l" defTabSz="914400" rtl="0" eaLnBrk="1" latinLnBrk="0" hangingPunct="1">
              <a:lnSpc>
                <a:spcPct val="90000"/>
              </a:lnSpc>
              <a:spcBef>
                <a:spcPts val="1000"/>
              </a:spcBef>
              <a:buClr>
                <a:srgbClr val="F37146"/>
              </a:buClr>
              <a:buFont typeface="Arial" panose="020B0604020202020204" pitchFamily="34" charset="0"/>
              <a:buChar char="•"/>
              <a:defRPr sz="2800" kern="1200">
                <a:solidFill>
                  <a:srgbClr val="05649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5649B"/>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5649B"/>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5649B"/>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5649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i="1" dirty="0">
                <a:solidFill>
                  <a:srgbClr val="F37146"/>
                </a:solidFill>
              </a:rPr>
              <a:t>All</a:t>
            </a:r>
          </a:p>
        </p:txBody>
      </p:sp>
    </p:spTree>
    <p:extLst>
      <p:ext uri="{BB962C8B-B14F-4D97-AF65-F5344CB8AC3E}">
        <p14:creationId xmlns:p14="http://schemas.microsoft.com/office/powerpoint/2010/main" val="2605641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B978D75-7FDD-4499-E1D2-4F641DD94830}"/>
              </a:ext>
            </a:extLst>
          </p:cNvPr>
          <p:cNvSpPr>
            <a:spLocks noGrp="1"/>
          </p:cNvSpPr>
          <p:nvPr>
            <p:ph type="sldNum" sz="quarter" idx="12"/>
          </p:nvPr>
        </p:nvSpPr>
        <p:spPr/>
        <p:txBody>
          <a:bodyPr/>
          <a:lstStyle/>
          <a:p>
            <a:fld id="{914FE5FB-791D-4B38-90F5-C0B18DEC5229}" type="slidenum">
              <a:rPr lang="en-US" smtClean="0"/>
              <a:t>11</a:t>
            </a:fld>
            <a:endParaRPr lang="en-US"/>
          </a:p>
        </p:txBody>
      </p:sp>
      <p:sp>
        <p:nvSpPr>
          <p:cNvPr id="2" name="Title 4">
            <a:extLst>
              <a:ext uri="{FF2B5EF4-FFF2-40B4-BE49-F238E27FC236}">
                <a16:creationId xmlns:a16="http://schemas.microsoft.com/office/drawing/2014/main" id="{53AB7F15-08DA-5694-6602-83BBCE5B53C8}"/>
              </a:ext>
            </a:extLst>
          </p:cNvPr>
          <p:cNvSpPr txBox="1">
            <a:spLocks/>
          </p:cNvSpPr>
          <p:nvPr/>
        </p:nvSpPr>
        <p:spPr>
          <a:xfrm>
            <a:off x="831850" y="1709738"/>
            <a:ext cx="10515600" cy="1987191"/>
          </a:xfrm>
          <a:prstGeom prst="rect">
            <a:avLst/>
          </a:prstGeom>
        </p:spPr>
        <p:txBody>
          <a:bodyPr/>
          <a:lstStyle>
            <a:lvl1pPr algn="l" defTabSz="914400" rtl="0" eaLnBrk="1" latinLnBrk="0" hangingPunct="1">
              <a:lnSpc>
                <a:spcPct val="90000"/>
              </a:lnSpc>
              <a:spcBef>
                <a:spcPct val="0"/>
              </a:spcBef>
              <a:buNone/>
              <a:defRPr sz="4400" b="1" kern="1200">
                <a:solidFill>
                  <a:srgbClr val="05649B"/>
                </a:solidFill>
                <a:latin typeface="Verdana" panose="020B0604030504040204" pitchFamily="34" charset="0"/>
                <a:ea typeface="Verdana" panose="020B0604030504040204" pitchFamily="34" charset="0"/>
                <a:cs typeface="Tahoma" panose="020B0604030504040204" pitchFamily="34" charset="0"/>
              </a:defRPr>
            </a:lvl1pPr>
          </a:lstStyle>
          <a:p>
            <a:r>
              <a:rPr lang="en-US" sz="6000" dirty="0"/>
              <a:t>STANDING ITEM </a:t>
            </a:r>
            <a:br>
              <a:rPr lang="en-US" dirty="0"/>
            </a:br>
            <a:r>
              <a:rPr lang="en-US" sz="3600" b="0" dirty="0"/>
              <a:t>Future Matters</a:t>
            </a:r>
            <a:endParaRPr lang="en-US" b="0" dirty="0"/>
          </a:p>
        </p:txBody>
      </p:sp>
      <p:sp>
        <p:nvSpPr>
          <p:cNvPr id="5" name="Content Placeholder 1">
            <a:extLst>
              <a:ext uri="{FF2B5EF4-FFF2-40B4-BE49-F238E27FC236}">
                <a16:creationId xmlns:a16="http://schemas.microsoft.com/office/drawing/2014/main" id="{B58164E0-E03F-BADF-6982-22BFB1E7C833}"/>
              </a:ext>
            </a:extLst>
          </p:cNvPr>
          <p:cNvSpPr txBox="1">
            <a:spLocks/>
          </p:cNvSpPr>
          <p:nvPr/>
        </p:nvSpPr>
        <p:spPr>
          <a:xfrm>
            <a:off x="844550" y="3281582"/>
            <a:ext cx="10515600" cy="2218230"/>
          </a:xfrm>
          <a:prstGeom prst="rect">
            <a:avLst/>
          </a:prstGeom>
        </p:spPr>
        <p:txBody>
          <a:bodyPr>
            <a:normAutofit/>
          </a:bodyPr>
          <a:lstStyle>
            <a:lvl1pPr marL="228600" indent="-228600" algn="l" defTabSz="914400" rtl="0" eaLnBrk="1" latinLnBrk="0" hangingPunct="1">
              <a:lnSpc>
                <a:spcPct val="90000"/>
              </a:lnSpc>
              <a:spcBef>
                <a:spcPts val="1000"/>
              </a:spcBef>
              <a:buClr>
                <a:srgbClr val="F37146"/>
              </a:buClr>
              <a:buFont typeface="Arial" panose="020B0604020202020204" pitchFamily="34" charset="0"/>
              <a:buChar char="•"/>
              <a:defRPr sz="2800" kern="1200">
                <a:solidFill>
                  <a:srgbClr val="05649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5649B"/>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5649B"/>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5649B"/>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5649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Annual Budget Review</a:t>
            </a:r>
          </a:p>
        </p:txBody>
      </p:sp>
    </p:spTree>
    <p:extLst>
      <p:ext uri="{BB962C8B-B14F-4D97-AF65-F5344CB8AC3E}">
        <p14:creationId xmlns:p14="http://schemas.microsoft.com/office/powerpoint/2010/main" val="105224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DC6457D-7B81-08CC-08AB-9A074B1ECFDE}"/>
              </a:ext>
            </a:extLst>
          </p:cNvPr>
          <p:cNvSpPr>
            <a:spLocks noGrp="1"/>
          </p:cNvSpPr>
          <p:nvPr>
            <p:ph type="title"/>
          </p:nvPr>
        </p:nvSpPr>
        <p:spPr>
          <a:xfrm>
            <a:off x="6017341" y="365125"/>
            <a:ext cx="5437239" cy="5635625"/>
          </a:xfrm>
        </p:spPr>
        <p:txBody>
          <a:bodyPr/>
          <a:lstStyle/>
          <a:p>
            <a:pPr>
              <a:lnSpc>
                <a:spcPct val="100000"/>
              </a:lnSpc>
            </a:pPr>
            <a:r>
              <a:rPr lang="en-US" b="1" dirty="0"/>
              <a:t>NEXT MEETING</a:t>
            </a:r>
            <a:br>
              <a:rPr lang="en-US" dirty="0"/>
            </a:br>
            <a:r>
              <a:rPr lang="en-US" sz="3600" dirty="0"/>
              <a:t>Wednesday </a:t>
            </a:r>
            <a:br>
              <a:rPr lang="en-US" sz="3600" dirty="0"/>
            </a:br>
            <a:r>
              <a:rPr lang="en-US" sz="3600" dirty="0"/>
              <a:t>October 18, 2023</a:t>
            </a:r>
            <a:br>
              <a:rPr lang="en-US" sz="3600" dirty="0"/>
            </a:br>
            <a:r>
              <a:rPr lang="en-US" sz="3600" dirty="0"/>
              <a:t>11:00 – 12:30 PM</a:t>
            </a:r>
            <a:br>
              <a:rPr lang="en-US" sz="3600" dirty="0"/>
            </a:br>
            <a:r>
              <a:rPr lang="en-US" sz="3600" b="1" dirty="0">
                <a:solidFill>
                  <a:srgbClr val="F37146"/>
                </a:solidFill>
              </a:rPr>
              <a:t>In Person</a:t>
            </a:r>
            <a:endParaRPr lang="en-US" b="1" dirty="0">
              <a:solidFill>
                <a:srgbClr val="F37146"/>
              </a:solidFill>
            </a:endParaRPr>
          </a:p>
        </p:txBody>
      </p:sp>
      <p:sp>
        <p:nvSpPr>
          <p:cNvPr id="2" name="Slide Number Placeholder 1">
            <a:extLst>
              <a:ext uri="{FF2B5EF4-FFF2-40B4-BE49-F238E27FC236}">
                <a16:creationId xmlns:a16="http://schemas.microsoft.com/office/drawing/2014/main" id="{FC412FA8-9948-A2E8-41D7-E1BE8DC95B71}"/>
              </a:ext>
            </a:extLst>
          </p:cNvPr>
          <p:cNvSpPr>
            <a:spLocks noGrp="1"/>
          </p:cNvSpPr>
          <p:nvPr>
            <p:ph type="sldNum" sz="quarter" idx="12"/>
          </p:nvPr>
        </p:nvSpPr>
        <p:spPr/>
        <p:txBody>
          <a:bodyPr/>
          <a:lstStyle/>
          <a:p>
            <a:fld id="{914FE5FB-791D-4B38-90F5-C0B18DEC5229}" type="slidenum">
              <a:rPr lang="en-US" smtClean="0"/>
              <a:t>12</a:t>
            </a:fld>
            <a:endParaRPr lang="en-US"/>
          </a:p>
        </p:txBody>
      </p:sp>
    </p:spTree>
    <p:extLst>
      <p:ext uri="{BB962C8B-B14F-4D97-AF65-F5344CB8AC3E}">
        <p14:creationId xmlns:p14="http://schemas.microsoft.com/office/powerpoint/2010/main" val="4018371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82EA4-682F-E33E-842A-3A435250E712}"/>
              </a:ext>
            </a:extLst>
          </p:cNvPr>
          <p:cNvSpPr>
            <a:spLocks noGrp="1"/>
          </p:cNvSpPr>
          <p:nvPr>
            <p:ph type="title"/>
          </p:nvPr>
        </p:nvSpPr>
        <p:spPr/>
        <p:txBody>
          <a:bodyPr/>
          <a:lstStyle/>
          <a:p>
            <a:r>
              <a:rPr lang="en-US" dirty="0"/>
              <a:t>Agenda</a:t>
            </a:r>
          </a:p>
        </p:txBody>
      </p:sp>
      <p:sp>
        <p:nvSpPr>
          <p:cNvPr id="3" name="Slide Number Placeholder 2">
            <a:extLst>
              <a:ext uri="{FF2B5EF4-FFF2-40B4-BE49-F238E27FC236}">
                <a16:creationId xmlns:a16="http://schemas.microsoft.com/office/drawing/2014/main" id="{E3527947-E167-9D2A-6541-51C7DFD1ABD2}"/>
              </a:ext>
            </a:extLst>
          </p:cNvPr>
          <p:cNvSpPr>
            <a:spLocks noGrp="1"/>
          </p:cNvSpPr>
          <p:nvPr>
            <p:ph type="sldNum" sz="quarter" idx="12"/>
          </p:nvPr>
        </p:nvSpPr>
        <p:spPr/>
        <p:txBody>
          <a:bodyPr/>
          <a:lstStyle/>
          <a:p>
            <a:fld id="{914FE5FB-791D-4B38-90F5-C0B18DEC5229}" type="slidenum">
              <a:rPr lang="en-US" smtClean="0"/>
              <a:t>2</a:t>
            </a:fld>
            <a:endParaRPr lang="en-US"/>
          </a:p>
        </p:txBody>
      </p:sp>
      <p:sp>
        <p:nvSpPr>
          <p:cNvPr id="4" name="Text Placeholder 3">
            <a:extLst>
              <a:ext uri="{FF2B5EF4-FFF2-40B4-BE49-F238E27FC236}">
                <a16:creationId xmlns:a16="http://schemas.microsoft.com/office/drawing/2014/main" id="{17219712-58E7-D496-D3C1-455D60557CCB}"/>
              </a:ext>
            </a:extLst>
          </p:cNvPr>
          <p:cNvSpPr>
            <a:spLocks noGrp="1"/>
          </p:cNvSpPr>
          <p:nvPr>
            <p:ph type="body" sz="quarter" idx="14"/>
          </p:nvPr>
        </p:nvSpPr>
        <p:spPr/>
        <p:txBody>
          <a:bodyPr>
            <a:normAutofit fontScale="92500" lnSpcReduction="20000"/>
          </a:bodyPr>
          <a:lstStyle/>
          <a:p>
            <a:pPr marL="514350" indent="-514350">
              <a:buFont typeface="+mj-lt"/>
              <a:buAutoNum type="arabicPeriod"/>
            </a:pPr>
            <a:r>
              <a:rPr lang="en-US" dirty="0"/>
              <a:t>Welcome &amp; Introduction</a:t>
            </a:r>
          </a:p>
          <a:p>
            <a:pPr marL="514350" indent="-514350">
              <a:buFont typeface="+mj-lt"/>
              <a:buAutoNum type="arabicPeriod"/>
            </a:pPr>
            <a:r>
              <a:rPr lang="en-US" dirty="0"/>
              <a:t>Approve August Meeting Minutes</a:t>
            </a:r>
          </a:p>
          <a:p>
            <a:pPr marL="514350" indent="-514350">
              <a:buFont typeface="+mj-lt"/>
              <a:buAutoNum type="arabicPeriod"/>
            </a:pPr>
            <a:r>
              <a:rPr lang="en-US" dirty="0"/>
              <a:t>HCH Services Update</a:t>
            </a:r>
          </a:p>
          <a:p>
            <a:pPr marL="514350" indent="-514350">
              <a:buFont typeface="+mj-lt"/>
              <a:buAutoNum type="arabicPeriod"/>
            </a:pPr>
            <a:r>
              <a:rPr lang="en-US" dirty="0"/>
              <a:t>Quality Improvement / Assurance</a:t>
            </a:r>
          </a:p>
          <a:p>
            <a:pPr marL="514350" indent="-514350">
              <a:buFont typeface="+mj-lt"/>
              <a:buAutoNum type="arabicPeriod"/>
            </a:pPr>
            <a:r>
              <a:rPr lang="en-US" dirty="0"/>
              <a:t>Recruitment </a:t>
            </a:r>
          </a:p>
          <a:p>
            <a:pPr marL="514350" indent="-514350">
              <a:buFont typeface="+mj-lt"/>
              <a:buAutoNum type="arabicPeriod"/>
            </a:pPr>
            <a:r>
              <a:rPr lang="en-US" dirty="0"/>
              <a:t>Field Trips</a:t>
            </a:r>
          </a:p>
          <a:p>
            <a:pPr marL="514350" indent="-514350">
              <a:buFont typeface="+mj-lt"/>
              <a:buAutoNum type="arabicPeriod"/>
            </a:pPr>
            <a:r>
              <a:rPr lang="en-US" dirty="0"/>
              <a:t>Community Updates</a:t>
            </a:r>
          </a:p>
          <a:p>
            <a:pPr marL="514350" indent="-514350">
              <a:buFont typeface="+mj-lt"/>
              <a:buAutoNum type="arabicPeriod"/>
            </a:pPr>
            <a:r>
              <a:rPr lang="en-US" dirty="0"/>
              <a:t>Future Matters</a:t>
            </a:r>
          </a:p>
          <a:p>
            <a:pPr marL="514350" indent="-514350">
              <a:buFont typeface="+mj-lt"/>
              <a:buAutoNum type="arabicPeriod"/>
            </a:pPr>
            <a:r>
              <a:rPr lang="en-US" dirty="0"/>
              <a:t>Next Meeting Time</a:t>
            </a:r>
          </a:p>
        </p:txBody>
      </p:sp>
    </p:spTree>
    <p:extLst>
      <p:ext uri="{BB962C8B-B14F-4D97-AF65-F5344CB8AC3E}">
        <p14:creationId xmlns:p14="http://schemas.microsoft.com/office/powerpoint/2010/main" val="36436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B978D75-7FDD-4499-E1D2-4F641DD94830}"/>
              </a:ext>
            </a:extLst>
          </p:cNvPr>
          <p:cNvSpPr>
            <a:spLocks noGrp="1"/>
          </p:cNvSpPr>
          <p:nvPr>
            <p:ph type="sldNum" sz="quarter" idx="12"/>
          </p:nvPr>
        </p:nvSpPr>
        <p:spPr/>
        <p:txBody>
          <a:bodyPr/>
          <a:lstStyle/>
          <a:p>
            <a:fld id="{914FE5FB-791D-4B38-90F5-C0B18DEC5229}" type="slidenum">
              <a:rPr lang="en-US" smtClean="0"/>
              <a:t>3</a:t>
            </a:fld>
            <a:endParaRPr lang="en-US"/>
          </a:p>
        </p:txBody>
      </p:sp>
      <p:sp>
        <p:nvSpPr>
          <p:cNvPr id="2" name="Title 4">
            <a:extLst>
              <a:ext uri="{FF2B5EF4-FFF2-40B4-BE49-F238E27FC236}">
                <a16:creationId xmlns:a16="http://schemas.microsoft.com/office/drawing/2014/main" id="{53AB7F15-08DA-5694-6602-83BBCE5B53C8}"/>
              </a:ext>
            </a:extLst>
          </p:cNvPr>
          <p:cNvSpPr txBox="1">
            <a:spLocks/>
          </p:cNvSpPr>
          <p:nvPr/>
        </p:nvSpPr>
        <p:spPr>
          <a:xfrm>
            <a:off x="831850" y="1709738"/>
            <a:ext cx="10515600" cy="1987191"/>
          </a:xfrm>
          <a:prstGeom prst="rect">
            <a:avLst/>
          </a:prstGeom>
        </p:spPr>
        <p:txBody>
          <a:bodyPr/>
          <a:lstStyle>
            <a:lvl1pPr algn="l" defTabSz="914400" rtl="0" eaLnBrk="1" latinLnBrk="0" hangingPunct="1">
              <a:lnSpc>
                <a:spcPct val="90000"/>
              </a:lnSpc>
              <a:spcBef>
                <a:spcPct val="0"/>
              </a:spcBef>
              <a:buNone/>
              <a:defRPr sz="4400" b="1" kern="1200">
                <a:solidFill>
                  <a:srgbClr val="05649B"/>
                </a:solidFill>
                <a:latin typeface="Verdana" panose="020B0604030504040204" pitchFamily="34" charset="0"/>
                <a:ea typeface="Verdana" panose="020B0604030504040204" pitchFamily="34" charset="0"/>
                <a:cs typeface="Tahoma" panose="020B0604030504040204" pitchFamily="34" charset="0"/>
              </a:defRPr>
            </a:lvl1pPr>
          </a:lstStyle>
          <a:p>
            <a:r>
              <a:rPr lang="en-US" sz="6000" dirty="0"/>
              <a:t>ACTION ITEM </a:t>
            </a:r>
            <a:br>
              <a:rPr lang="en-US" dirty="0"/>
            </a:br>
            <a:r>
              <a:rPr lang="en-US" sz="3600" b="0" dirty="0"/>
              <a:t>Request for Approval August Meeting Minutes</a:t>
            </a:r>
            <a:endParaRPr lang="en-US" b="0" dirty="0"/>
          </a:p>
        </p:txBody>
      </p:sp>
      <p:sp>
        <p:nvSpPr>
          <p:cNvPr id="4" name="Content Placeholder 5">
            <a:extLst>
              <a:ext uri="{FF2B5EF4-FFF2-40B4-BE49-F238E27FC236}">
                <a16:creationId xmlns:a16="http://schemas.microsoft.com/office/drawing/2014/main" id="{CC7CFDE6-2034-D30F-9ED8-4B2874EDD89F}"/>
              </a:ext>
            </a:extLst>
          </p:cNvPr>
          <p:cNvSpPr txBox="1">
            <a:spLocks/>
          </p:cNvSpPr>
          <p:nvPr/>
        </p:nvSpPr>
        <p:spPr>
          <a:xfrm>
            <a:off x="831850" y="4589463"/>
            <a:ext cx="10515600" cy="1500187"/>
          </a:xfrm>
          <a:prstGeom prst="rect">
            <a:avLst/>
          </a:prstGeom>
        </p:spPr>
        <p:txBody>
          <a:bodyPr/>
          <a:lstStyle>
            <a:lvl1pPr marL="228600" indent="-228600" algn="l" defTabSz="914400" rtl="0" eaLnBrk="1" latinLnBrk="0" hangingPunct="1">
              <a:lnSpc>
                <a:spcPct val="90000"/>
              </a:lnSpc>
              <a:spcBef>
                <a:spcPts val="1000"/>
              </a:spcBef>
              <a:buClr>
                <a:srgbClr val="F37146"/>
              </a:buClr>
              <a:buFont typeface="Arial" panose="020B0604020202020204" pitchFamily="34" charset="0"/>
              <a:buChar char="•"/>
              <a:defRPr sz="2800" kern="1200">
                <a:solidFill>
                  <a:srgbClr val="05649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5649B"/>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5649B"/>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5649B"/>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5649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i="1" dirty="0">
                <a:solidFill>
                  <a:srgbClr val="F37146"/>
                </a:solidFill>
              </a:rPr>
              <a:t>Stephen Krank, HCH Board Chair</a:t>
            </a:r>
          </a:p>
          <a:p>
            <a:pPr marL="0" indent="0">
              <a:buNone/>
            </a:pPr>
            <a:r>
              <a:rPr lang="en-US" b="1" i="1" dirty="0">
                <a:solidFill>
                  <a:srgbClr val="F37146"/>
                </a:solidFill>
              </a:rPr>
              <a:t>Attachments: August Meeting Minutes</a:t>
            </a:r>
          </a:p>
        </p:txBody>
      </p:sp>
    </p:spTree>
    <p:extLst>
      <p:ext uri="{BB962C8B-B14F-4D97-AF65-F5344CB8AC3E}">
        <p14:creationId xmlns:p14="http://schemas.microsoft.com/office/powerpoint/2010/main" val="1199606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B978D75-7FDD-4499-E1D2-4F641DD94830}"/>
              </a:ext>
            </a:extLst>
          </p:cNvPr>
          <p:cNvSpPr>
            <a:spLocks noGrp="1"/>
          </p:cNvSpPr>
          <p:nvPr>
            <p:ph type="sldNum" sz="quarter" idx="12"/>
          </p:nvPr>
        </p:nvSpPr>
        <p:spPr/>
        <p:txBody>
          <a:bodyPr/>
          <a:lstStyle/>
          <a:p>
            <a:fld id="{914FE5FB-791D-4B38-90F5-C0B18DEC5229}" type="slidenum">
              <a:rPr lang="en-US" smtClean="0"/>
              <a:t>4</a:t>
            </a:fld>
            <a:endParaRPr lang="en-US"/>
          </a:p>
        </p:txBody>
      </p:sp>
      <p:sp>
        <p:nvSpPr>
          <p:cNvPr id="2" name="Title 4">
            <a:extLst>
              <a:ext uri="{FF2B5EF4-FFF2-40B4-BE49-F238E27FC236}">
                <a16:creationId xmlns:a16="http://schemas.microsoft.com/office/drawing/2014/main" id="{53AB7F15-08DA-5694-6602-83BBCE5B53C8}"/>
              </a:ext>
            </a:extLst>
          </p:cNvPr>
          <p:cNvSpPr txBox="1">
            <a:spLocks/>
          </p:cNvSpPr>
          <p:nvPr/>
        </p:nvSpPr>
        <p:spPr>
          <a:xfrm>
            <a:off x="831850" y="1709738"/>
            <a:ext cx="10515600" cy="1987191"/>
          </a:xfrm>
          <a:prstGeom prst="rect">
            <a:avLst/>
          </a:prstGeom>
        </p:spPr>
        <p:txBody>
          <a:bodyPr/>
          <a:lstStyle>
            <a:lvl1pPr algn="l" defTabSz="914400" rtl="0" eaLnBrk="1" latinLnBrk="0" hangingPunct="1">
              <a:lnSpc>
                <a:spcPct val="90000"/>
              </a:lnSpc>
              <a:spcBef>
                <a:spcPct val="0"/>
              </a:spcBef>
              <a:buNone/>
              <a:defRPr sz="4400" b="1" kern="1200">
                <a:solidFill>
                  <a:srgbClr val="05649B"/>
                </a:solidFill>
                <a:latin typeface="Verdana" panose="020B0604030504040204" pitchFamily="34" charset="0"/>
                <a:ea typeface="Verdana" panose="020B0604030504040204" pitchFamily="34" charset="0"/>
                <a:cs typeface="Tahoma" panose="020B0604030504040204" pitchFamily="34" charset="0"/>
              </a:defRPr>
            </a:lvl1pPr>
          </a:lstStyle>
          <a:p>
            <a:r>
              <a:rPr lang="en-US" sz="6000" dirty="0"/>
              <a:t>STANDING ITEM </a:t>
            </a:r>
            <a:br>
              <a:rPr lang="en-US" dirty="0"/>
            </a:br>
            <a:r>
              <a:rPr lang="en-US" sz="3600" b="0" dirty="0"/>
              <a:t>HCH Services Update</a:t>
            </a:r>
            <a:endParaRPr lang="en-US" b="0" dirty="0"/>
          </a:p>
        </p:txBody>
      </p:sp>
      <p:sp>
        <p:nvSpPr>
          <p:cNvPr id="4" name="Content Placeholder 5">
            <a:extLst>
              <a:ext uri="{FF2B5EF4-FFF2-40B4-BE49-F238E27FC236}">
                <a16:creationId xmlns:a16="http://schemas.microsoft.com/office/drawing/2014/main" id="{CC7CFDE6-2034-D30F-9ED8-4B2874EDD89F}"/>
              </a:ext>
            </a:extLst>
          </p:cNvPr>
          <p:cNvSpPr txBox="1">
            <a:spLocks/>
          </p:cNvSpPr>
          <p:nvPr/>
        </p:nvSpPr>
        <p:spPr>
          <a:xfrm>
            <a:off x="831850" y="4589463"/>
            <a:ext cx="10515600" cy="1500187"/>
          </a:xfrm>
          <a:prstGeom prst="rect">
            <a:avLst/>
          </a:prstGeom>
        </p:spPr>
        <p:txBody>
          <a:bodyPr/>
          <a:lstStyle>
            <a:lvl1pPr marL="228600" indent="-228600" algn="l" defTabSz="914400" rtl="0" eaLnBrk="1" latinLnBrk="0" hangingPunct="1">
              <a:lnSpc>
                <a:spcPct val="90000"/>
              </a:lnSpc>
              <a:spcBef>
                <a:spcPts val="1000"/>
              </a:spcBef>
              <a:buClr>
                <a:srgbClr val="F37146"/>
              </a:buClr>
              <a:buFont typeface="Arial" panose="020B0604020202020204" pitchFamily="34" charset="0"/>
              <a:buChar char="•"/>
              <a:defRPr sz="2800" kern="1200">
                <a:solidFill>
                  <a:srgbClr val="05649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5649B"/>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5649B"/>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5649B"/>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5649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i="1" dirty="0">
                <a:solidFill>
                  <a:srgbClr val="F37146"/>
                </a:solidFill>
              </a:rPr>
              <a:t>Mia Fairbanks, HCH Nurse Program Manager &amp; Heather Cedermaz, HCH Medical Director</a:t>
            </a:r>
          </a:p>
        </p:txBody>
      </p:sp>
    </p:spTree>
    <p:extLst>
      <p:ext uri="{BB962C8B-B14F-4D97-AF65-F5344CB8AC3E}">
        <p14:creationId xmlns:p14="http://schemas.microsoft.com/office/powerpoint/2010/main" val="3112325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B978D75-7FDD-4499-E1D2-4F641DD94830}"/>
              </a:ext>
            </a:extLst>
          </p:cNvPr>
          <p:cNvSpPr>
            <a:spLocks noGrp="1"/>
          </p:cNvSpPr>
          <p:nvPr>
            <p:ph type="sldNum" sz="quarter" idx="12"/>
          </p:nvPr>
        </p:nvSpPr>
        <p:spPr/>
        <p:txBody>
          <a:bodyPr/>
          <a:lstStyle/>
          <a:p>
            <a:fld id="{914FE5FB-791D-4B38-90F5-C0B18DEC5229}" type="slidenum">
              <a:rPr lang="en-US" smtClean="0"/>
              <a:t>5</a:t>
            </a:fld>
            <a:endParaRPr lang="en-US"/>
          </a:p>
        </p:txBody>
      </p:sp>
      <p:sp>
        <p:nvSpPr>
          <p:cNvPr id="2" name="Title 4">
            <a:extLst>
              <a:ext uri="{FF2B5EF4-FFF2-40B4-BE49-F238E27FC236}">
                <a16:creationId xmlns:a16="http://schemas.microsoft.com/office/drawing/2014/main" id="{53AB7F15-08DA-5694-6602-83BBCE5B53C8}"/>
              </a:ext>
            </a:extLst>
          </p:cNvPr>
          <p:cNvSpPr txBox="1">
            <a:spLocks/>
          </p:cNvSpPr>
          <p:nvPr/>
        </p:nvSpPr>
        <p:spPr>
          <a:xfrm>
            <a:off x="831850" y="1709738"/>
            <a:ext cx="10515600" cy="1987191"/>
          </a:xfrm>
          <a:prstGeom prst="rect">
            <a:avLst/>
          </a:prstGeom>
        </p:spPr>
        <p:txBody>
          <a:bodyPr/>
          <a:lstStyle>
            <a:lvl1pPr algn="l" defTabSz="914400" rtl="0" eaLnBrk="1" latinLnBrk="0" hangingPunct="1">
              <a:lnSpc>
                <a:spcPct val="90000"/>
              </a:lnSpc>
              <a:spcBef>
                <a:spcPct val="0"/>
              </a:spcBef>
              <a:buNone/>
              <a:defRPr sz="4400" b="1" kern="1200">
                <a:solidFill>
                  <a:srgbClr val="05649B"/>
                </a:solidFill>
                <a:latin typeface="Verdana" panose="020B0604030504040204" pitchFamily="34" charset="0"/>
                <a:ea typeface="Verdana" panose="020B0604030504040204" pitchFamily="34" charset="0"/>
                <a:cs typeface="Tahoma" panose="020B0604030504040204" pitchFamily="34" charset="0"/>
              </a:defRPr>
            </a:lvl1pPr>
          </a:lstStyle>
          <a:p>
            <a:r>
              <a:rPr lang="en-US" sz="6000" dirty="0"/>
              <a:t>STANDING ITEM </a:t>
            </a:r>
            <a:br>
              <a:rPr lang="en-US" dirty="0"/>
            </a:br>
            <a:r>
              <a:rPr lang="en-US" sz="3600" b="0" dirty="0"/>
              <a:t>Quality Improvement / Assurance</a:t>
            </a:r>
            <a:endParaRPr lang="en-US" b="0" dirty="0"/>
          </a:p>
        </p:txBody>
      </p:sp>
      <p:sp>
        <p:nvSpPr>
          <p:cNvPr id="4" name="Content Placeholder 5">
            <a:extLst>
              <a:ext uri="{FF2B5EF4-FFF2-40B4-BE49-F238E27FC236}">
                <a16:creationId xmlns:a16="http://schemas.microsoft.com/office/drawing/2014/main" id="{CC7CFDE6-2034-D30F-9ED8-4B2874EDD89F}"/>
              </a:ext>
            </a:extLst>
          </p:cNvPr>
          <p:cNvSpPr txBox="1">
            <a:spLocks/>
          </p:cNvSpPr>
          <p:nvPr/>
        </p:nvSpPr>
        <p:spPr>
          <a:xfrm>
            <a:off x="831850" y="4589463"/>
            <a:ext cx="10515600" cy="1500187"/>
          </a:xfrm>
          <a:prstGeom prst="rect">
            <a:avLst/>
          </a:prstGeom>
        </p:spPr>
        <p:txBody>
          <a:bodyPr/>
          <a:lstStyle>
            <a:lvl1pPr marL="228600" indent="-228600" algn="l" defTabSz="914400" rtl="0" eaLnBrk="1" latinLnBrk="0" hangingPunct="1">
              <a:lnSpc>
                <a:spcPct val="90000"/>
              </a:lnSpc>
              <a:spcBef>
                <a:spcPts val="1000"/>
              </a:spcBef>
              <a:buClr>
                <a:srgbClr val="F37146"/>
              </a:buClr>
              <a:buFont typeface="Arial" panose="020B0604020202020204" pitchFamily="34" charset="0"/>
              <a:buChar char="•"/>
              <a:defRPr sz="2800" kern="1200">
                <a:solidFill>
                  <a:srgbClr val="05649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5649B"/>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5649B"/>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5649B"/>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5649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i="1" dirty="0">
                <a:solidFill>
                  <a:srgbClr val="F37146"/>
                </a:solidFill>
              </a:rPr>
              <a:t>Gabriella Quintana, HCH QI Team</a:t>
            </a:r>
          </a:p>
        </p:txBody>
      </p:sp>
    </p:spTree>
    <p:extLst>
      <p:ext uri="{BB962C8B-B14F-4D97-AF65-F5344CB8AC3E}">
        <p14:creationId xmlns:p14="http://schemas.microsoft.com/office/powerpoint/2010/main" val="905165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FB5E7A-01B7-4D08-821C-EF2408698E0D}"/>
              </a:ext>
            </a:extLst>
          </p:cNvPr>
          <p:cNvSpPr>
            <a:spLocks noGrp="1"/>
          </p:cNvSpPr>
          <p:nvPr>
            <p:ph idx="1"/>
          </p:nvPr>
        </p:nvSpPr>
        <p:spPr/>
        <p:txBody>
          <a:bodyPr>
            <a:normAutofit fontScale="92500" lnSpcReduction="10000"/>
          </a:bodyPr>
          <a:lstStyle/>
          <a:p>
            <a:r>
              <a:rPr lang="en-US" dirty="0"/>
              <a:t>Consumer Advisory Board (CAB)</a:t>
            </a:r>
          </a:p>
          <a:p>
            <a:pPr lvl="1"/>
            <a:r>
              <a:rPr lang="en-US" dirty="0"/>
              <a:t>First meeting Aug 30th </a:t>
            </a:r>
          </a:p>
          <a:p>
            <a:pPr lvl="1"/>
            <a:r>
              <a:rPr lang="en-US" dirty="0"/>
              <a:t>Based on recommendations received by the National HCH CAB, an initial consumer work group will develop the CAB with only the guidance and support of HCH Staff. </a:t>
            </a:r>
          </a:p>
          <a:p>
            <a:pPr lvl="1"/>
            <a:r>
              <a:rPr lang="en-US" dirty="0"/>
              <a:t>4 patients attended the workgroup meeting and began identifying logistical components of the CAB important for this development including meeting frequency, location, food, and gift cards. </a:t>
            </a:r>
          </a:p>
          <a:p>
            <a:pPr lvl="1"/>
            <a:r>
              <a:rPr lang="en-US" dirty="0"/>
              <a:t>As part of their introduction, everyone shared how HCH has helped (or not helped) them. </a:t>
            </a:r>
          </a:p>
          <a:p>
            <a:pPr lvl="2"/>
            <a:r>
              <a:rPr lang="en-US" dirty="0"/>
              <a:t>The most common themes around help received were related to mental health, either through group therapy or our staff helping connect them to therapy. Their identified areas where HCH could improve included increasing awareness of resources, outreach and advocacy, more support for those with needs between respite and being fully independent,  and improved medication delivery systems for those in encampments.</a:t>
            </a:r>
          </a:p>
          <a:p>
            <a:pPr lvl="1"/>
            <a:endParaRPr lang="en-US" dirty="0"/>
          </a:p>
          <a:p>
            <a:pPr lvl="1"/>
            <a:endParaRPr lang="en-US" dirty="0"/>
          </a:p>
        </p:txBody>
      </p:sp>
      <p:sp>
        <p:nvSpPr>
          <p:cNvPr id="3" name="Slide Number Placeholder 2">
            <a:extLst>
              <a:ext uri="{FF2B5EF4-FFF2-40B4-BE49-F238E27FC236}">
                <a16:creationId xmlns:a16="http://schemas.microsoft.com/office/drawing/2014/main" id="{E364D0EB-5102-2B8F-06E9-41733F16FE39}"/>
              </a:ext>
            </a:extLst>
          </p:cNvPr>
          <p:cNvSpPr>
            <a:spLocks noGrp="1"/>
          </p:cNvSpPr>
          <p:nvPr>
            <p:ph type="sldNum" sz="quarter" idx="12"/>
          </p:nvPr>
        </p:nvSpPr>
        <p:spPr/>
        <p:txBody>
          <a:bodyPr/>
          <a:lstStyle/>
          <a:p>
            <a:fld id="{914FE5FB-791D-4B38-90F5-C0B18DEC5229}" type="slidenum">
              <a:rPr lang="en-US" smtClean="0"/>
              <a:t>6</a:t>
            </a:fld>
            <a:endParaRPr lang="en-US"/>
          </a:p>
        </p:txBody>
      </p:sp>
      <p:sp>
        <p:nvSpPr>
          <p:cNvPr id="4" name="Title 3">
            <a:extLst>
              <a:ext uri="{FF2B5EF4-FFF2-40B4-BE49-F238E27FC236}">
                <a16:creationId xmlns:a16="http://schemas.microsoft.com/office/drawing/2014/main" id="{4FEF1002-0383-27ED-173A-2D36861199C3}"/>
              </a:ext>
            </a:extLst>
          </p:cNvPr>
          <p:cNvSpPr>
            <a:spLocks noGrp="1"/>
          </p:cNvSpPr>
          <p:nvPr>
            <p:ph type="title"/>
          </p:nvPr>
        </p:nvSpPr>
        <p:spPr/>
        <p:txBody>
          <a:bodyPr>
            <a:normAutofit/>
          </a:bodyPr>
          <a:lstStyle/>
          <a:p>
            <a:r>
              <a:rPr lang="en-US" dirty="0"/>
              <a:t>Consumer Input</a:t>
            </a:r>
          </a:p>
        </p:txBody>
      </p:sp>
    </p:spTree>
    <p:extLst>
      <p:ext uri="{BB962C8B-B14F-4D97-AF65-F5344CB8AC3E}">
        <p14:creationId xmlns:p14="http://schemas.microsoft.com/office/powerpoint/2010/main" val="2034458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B978D75-7FDD-4499-E1D2-4F641DD94830}"/>
              </a:ext>
            </a:extLst>
          </p:cNvPr>
          <p:cNvSpPr>
            <a:spLocks noGrp="1"/>
          </p:cNvSpPr>
          <p:nvPr>
            <p:ph type="sldNum" sz="quarter" idx="12"/>
          </p:nvPr>
        </p:nvSpPr>
        <p:spPr/>
        <p:txBody>
          <a:bodyPr/>
          <a:lstStyle/>
          <a:p>
            <a:fld id="{914FE5FB-791D-4B38-90F5-C0B18DEC5229}" type="slidenum">
              <a:rPr lang="en-US" smtClean="0"/>
              <a:t>7</a:t>
            </a:fld>
            <a:endParaRPr lang="en-US"/>
          </a:p>
        </p:txBody>
      </p:sp>
      <p:sp>
        <p:nvSpPr>
          <p:cNvPr id="2" name="Title 4">
            <a:extLst>
              <a:ext uri="{FF2B5EF4-FFF2-40B4-BE49-F238E27FC236}">
                <a16:creationId xmlns:a16="http://schemas.microsoft.com/office/drawing/2014/main" id="{53AB7F15-08DA-5694-6602-83BBCE5B53C8}"/>
              </a:ext>
            </a:extLst>
          </p:cNvPr>
          <p:cNvSpPr txBox="1">
            <a:spLocks/>
          </p:cNvSpPr>
          <p:nvPr/>
        </p:nvSpPr>
        <p:spPr>
          <a:xfrm>
            <a:off x="831850" y="1709738"/>
            <a:ext cx="10515600" cy="1987191"/>
          </a:xfrm>
          <a:prstGeom prst="rect">
            <a:avLst/>
          </a:prstGeom>
        </p:spPr>
        <p:txBody>
          <a:bodyPr/>
          <a:lstStyle>
            <a:lvl1pPr algn="l" defTabSz="914400" rtl="0" eaLnBrk="1" latinLnBrk="0" hangingPunct="1">
              <a:lnSpc>
                <a:spcPct val="90000"/>
              </a:lnSpc>
              <a:spcBef>
                <a:spcPct val="0"/>
              </a:spcBef>
              <a:buNone/>
              <a:defRPr sz="4400" b="1" kern="1200">
                <a:solidFill>
                  <a:srgbClr val="05649B"/>
                </a:solidFill>
                <a:latin typeface="Verdana" panose="020B0604030504040204" pitchFamily="34" charset="0"/>
                <a:ea typeface="Verdana" panose="020B0604030504040204" pitchFamily="34" charset="0"/>
                <a:cs typeface="Tahoma" panose="020B0604030504040204" pitchFamily="34" charset="0"/>
              </a:defRPr>
            </a:lvl1pPr>
          </a:lstStyle>
          <a:p>
            <a:r>
              <a:rPr lang="en-US" sz="6000" dirty="0"/>
              <a:t>STANDING ITEM </a:t>
            </a:r>
            <a:br>
              <a:rPr lang="en-US" dirty="0"/>
            </a:br>
            <a:r>
              <a:rPr lang="en-US" sz="3600" b="0" dirty="0"/>
              <a:t>Board Member Recruitment &amp; Training</a:t>
            </a:r>
            <a:endParaRPr lang="en-US" b="0" dirty="0"/>
          </a:p>
        </p:txBody>
      </p:sp>
      <p:sp>
        <p:nvSpPr>
          <p:cNvPr id="4" name="Content Placeholder 5">
            <a:extLst>
              <a:ext uri="{FF2B5EF4-FFF2-40B4-BE49-F238E27FC236}">
                <a16:creationId xmlns:a16="http://schemas.microsoft.com/office/drawing/2014/main" id="{CC7CFDE6-2034-D30F-9ED8-4B2874EDD89F}"/>
              </a:ext>
            </a:extLst>
          </p:cNvPr>
          <p:cNvSpPr txBox="1">
            <a:spLocks/>
          </p:cNvSpPr>
          <p:nvPr/>
        </p:nvSpPr>
        <p:spPr>
          <a:xfrm>
            <a:off x="831850" y="4589463"/>
            <a:ext cx="10515600" cy="1500187"/>
          </a:xfrm>
          <a:prstGeom prst="rect">
            <a:avLst/>
          </a:prstGeom>
        </p:spPr>
        <p:txBody>
          <a:bodyPr/>
          <a:lstStyle>
            <a:lvl1pPr marL="228600" indent="-228600" algn="l" defTabSz="914400" rtl="0" eaLnBrk="1" latinLnBrk="0" hangingPunct="1">
              <a:lnSpc>
                <a:spcPct val="90000"/>
              </a:lnSpc>
              <a:spcBef>
                <a:spcPts val="1000"/>
              </a:spcBef>
              <a:buClr>
                <a:srgbClr val="F37146"/>
              </a:buClr>
              <a:buFont typeface="Arial" panose="020B0604020202020204" pitchFamily="34" charset="0"/>
              <a:buChar char="•"/>
              <a:defRPr sz="2800" kern="1200">
                <a:solidFill>
                  <a:srgbClr val="05649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5649B"/>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5649B"/>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5649B"/>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5649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i="1" dirty="0">
                <a:solidFill>
                  <a:srgbClr val="F37146"/>
                </a:solidFill>
              </a:rPr>
              <a:t>All</a:t>
            </a:r>
          </a:p>
        </p:txBody>
      </p:sp>
    </p:spTree>
    <p:extLst>
      <p:ext uri="{BB962C8B-B14F-4D97-AF65-F5344CB8AC3E}">
        <p14:creationId xmlns:p14="http://schemas.microsoft.com/office/powerpoint/2010/main" val="3088150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FB5E7A-01B7-4D08-821C-EF2408698E0D}"/>
              </a:ext>
            </a:extLst>
          </p:cNvPr>
          <p:cNvSpPr>
            <a:spLocks noGrp="1"/>
          </p:cNvSpPr>
          <p:nvPr>
            <p:ph idx="1"/>
          </p:nvPr>
        </p:nvSpPr>
        <p:spPr/>
        <p:txBody>
          <a:bodyPr/>
          <a:lstStyle/>
          <a:p>
            <a:r>
              <a:rPr lang="en-US" dirty="0"/>
              <a:t>Applicant Q &amp; A</a:t>
            </a:r>
          </a:p>
          <a:p>
            <a:pPr lvl="1"/>
            <a:r>
              <a:rPr lang="en-US" dirty="0"/>
              <a:t>JR</a:t>
            </a:r>
          </a:p>
          <a:p>
            <a:pPr marL="457200" lvl="1" indent="0">
              <a:buNone/>
            </a:pPr>
            <a:endParaRPr lang="en-US" dirty="0"/>
          </a:p>
        </p:txBody>
      </p:sp>
      <p:sp>
        <p:nvSpPr>
          <p:cNvPr id="3" name="Slide Number Placeholder 2">
            <a:extLst>
              <a:ext uri="{FF2B5EF4-FFF2-40B4-BE49-F238E27FC236}">
                <a16:creationId xmlns:a16="http://schemas.microsoft.com/office/drawing/2014/main" id="{E364D0EB-5102-2B8F-06E9-41733F16FE39}"/>
              </a:ext>
            </a:extLst>
          </p:cNvPr>
          <p:cNvSpPr>
            <a:spLocks noGrp="1"/>
          </p:cNvSpPr>
          <p:nvPr>
            <p:ph type="sldNum" sz="quarter" idx="12"/>
          </p:nvPr>
        </p:nvSpPr>
        <p:spPr/>
        <p:txBody>
          <a:bodyPr/>
          <a:lstStyle/>
          <a:p>
            <a:fld id="{914FE5FB-791D-4B38-90F5-C0B18DEC5229}" type="slidenum">
              <a:rPr lang="en-US" smtClean="0"/>
              <a:t>8</a:t>
            </a:fld>
            <a:endParaRPr lang="en-US"/>
          </a:p>
        </p:txBody>
      </p:sp>
      <p:sp>
        <p:nvSpPr>
          <p:cNvPr id="4" name="Title 3">
            <a:extLst>
              <a:ext uri="{FF2B5EF4-FFF2-40B4-BE49-F238E27FC236}">
                <a16:creationId xmlns:a16="http://schemas.microsoft.com/office/drawing/2014/main" id="{4FEF1002-0383-27ED-173A-2D36861199C3}"/>
              </a:ext>
            </a:extLst>
          </p:cNvPr>
          <p:cNvSpPr>
            <a:spLocks noGrp="1"/>
          </p:cNvSpPr>
          <p:nvPr>
            <p:ph type="title"/>
          </p:nvPr>
        </p:nvSpPr>
        <p:spPr/>
        <p:txBody>
          <a:bodyPr>
            <a:normAutofit/>
          </a:bodyPr>
          <a:lstStyle/>
          <a:p>
            <a:r>
              <a:rPr lang="en-US" dirty="0"/>
              <a:t>Review of Applications and Q&amp;A </a:t>
            </a:r>
          </a:p>
        </p:txBody>
      </p:sp>
    </p:spTree>
    <p:extLst>
      <p:ext uri="{BB962C8B-B14F-4D97-AF65-F5344CB8AC3E}">
        <p14:creationId xmlns:p14="http://schemas.microsoft.com/office/powerpoint/2010/main" val="3868625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B978D75-7FDD-4499-E1D2-4F641DD94830}"/>
              </a:ext>
            </a:extLst>
          </p:cNvPr>
          <p:cNvSpPr>
            <a:spLocks noGrp="1"/>
          </p:cNvSpPr>
          <p:nvPr>
            <p:ph type="sldNum" sz="quarter" idx="12"/>
          </p:nvPr>
        </p:nvSpPr>
        <p:spPr/>
        <p:txBody>
          <a:bodyPr/>
          <a:lstStyle/>
          <a:p>
            <a:fld id="{914FE5FB-791D-4B38-90F5-C0B18DEC5229}" type="slidenum">
              <a:rPr lang="en-US" smtClean="0"/>
              <a:t>9</a:t>
            </a:fld>
            <a:endParaRPr lang="en-US"/>
          </a:p>
        </p:txBody>
      </p:sp>
      <p:sp>
        <p:nvSpPr>
          <p:cNvPr id="2" name="Title 4">
            <a:extLst>
              <a:ext uri="{FF2B5EF4-FFF2-40B4-BE49-F238E27FC236}">
                <a16:creationId xmlns:a16="http://schemas.microsoft.com/office/drawing/2014/main" id="{53AB7F15-08DA-5694-6602-83BBCE5B53C8}"/>
              </a:ext>
            </a:extLst>
          </p:cNvPr>
          <p:cNvSpPr txBox="1">
            <a:spLocks/>
          </p:cNvSpPr>
          <p:nvPr/>
        </p:nvSpPr>
        <p:spPr>
          <a:xfrm>
            <a:off x="831850" y="1709738"/>
            <a:ext cx="10515600" cy="1987191"/>
          </a:xfrm>
          <a:prstGeom prst="rect">
            <a:avLst/>
          </a:prstGeom>
        </p:spPr>
        <p:txBody>
          <a:bodyPr/>
          <a:lstStyle>
            <a:lvl1pPr algn="l" defTabSz="914400" rtl="0" eaLnBrk="1" latinLnBrk="0" hangingPunct="1">
              <a:lnSpc>
                <a:spcPct val="90000"/>
              </a:lnSpc>
              <a:spcBef>
                <a:spcPct val="0"/>
              </a:spcBef>
              <a:buNone/>
              <a:defRPr sz="4400" b="1" kern="1200">
                <a:solidFill>
                  <a:srgbClr val="05649B"/>
                </a:solidFill>
                <a:latin typeface="Verdana" panose="020B0604030504040204" pitchFamily="34" charset="0"/>
                <a:ea typeface="Verdana" panose="020B0604030504040204" pitchFamily="34" charset="0"/>
                <a:cs typeface="Tahoma" panose="020B0604030504040204" pitchFamily="34" charset="0"/>
              </a:defRPr>
            </a:lvl1pPr>
          </a:lstStyle>
          <a:p>
            <a:r>
              <a:rPr lang="en-US" sz="6000" dirty="0"/>
              <a:t>STANDING ITEM </a:t>
            </a:r>
            <a:br>
              <a:rPr lang="en-US" dirty="0"/>
            </a:br>
            <a:r>
              <a:rPr lang="en-US" sz="3600" b="0" dirty="0"/>
              <a:t>Field Trips</a:t>
            </a:r>
          </a:p>
          <a:p>
            <a:pPr marL="571500" indent="-571500">
              <a:buFont typeface="Arial" panose="020B0604020202020204" pitchFamily="34" charset="0"/>
              <a:buChar char="•"/>
            </a:pPr>
            <a:r>
              <a:rPr lang="en-US" sz="3600" b="0" dirty="0"/>
              <a:t>October 18</a:t>
            </a:r>
            <a:r>
              <a:rPr lang="en-US" sz="3600" b="0" baseline="30000" dirty="0"/>
              <a:t>th</a:t>
            </a:r>
            <a:r>
              <a:rPr lang="en-US" sz="3600" b="0" dirty="0"/>
              <a:t> @ The Hall</a:t>
            </a:r>
            <a:endParaRPr lang="en-US" b="0" dirty="0"/>
          </a:p>
        </p:txBody>
      </p:sp>
      <p:sp>
        <p:nvSpPr>
          <p:cNvPr id="4" name="Content Placeholder 5">
            <a:extLst>
              <a:ext uri="{FF2B5EF4-FFF2-40B4-BE49-F238E27FC236}">
                <a16:creationId xmlns:a16="http://schemas.microsoft.com/office/drawing/2014/main" id="{CC7CFDE6-2034-D30F-9ED8-4B2874EDD89F}"/>
              </a:ext>
            </a:extLst>
          </p:cNvPr>
          <p:cNvSpPr txBox="1">
            <a:spLocks/>
          </p:cNvSpPr>
          <p:nvPr/>
        </p:nvSpPr>
        <p:spPr>
          <a:xfrm>
            <a:off x="831850" y="4589463"/>
            <a:ext cx="10515600" cy="1500187"/>
          </a:xfrm>
          <a:prstGeom prst="rect">
            <a:avLst/>
          </a:prstGeom>
        </p:spPr>
        <p:txBody>
          <a:bodyPr/>
          <a:lstStyle>
            <a:lvl1pPr marL="228600" indent="-228600" algn="l" defTabSz="914400" rtl="0" eaLnBrk="1" latinLnBrk="0" hangingPunct="1">
              <a:lnSpc>
                <a:spcPct val="90000"/>
              </a:lnSpc>
              <a:spcBef>
                <a:spcPts val="1000"/>
              </a:spcBef>
              <a:buClr>
                <a:srgbClr val="F37146"/>
              </a:buClr>
              <a:buFont typeface="Arial" panose="020B0604020202020204" pitchFamily="34" charset="0"/>
              <a:buChar char="•"/>
              <a:defRPr sz="2800" kern="1200">
                <a:solidFill>
                  <a:srgbClr val="05649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5649B"/>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5649B"/>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5649B"/>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5649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i="1" dirty="0">
                <a:solidFill>
                  <a:srgbClr val="F37146"/>
                </a:solidFill>
              </a:rPr>
              <a:t>All</a:t>
            </a:r>
          </a:p>
        </p:txBody>
      </p:sp>
    </p:spTree>
    <p:extLst>
      <p:ext uri="{BB962C8B-B14F-4D97-AF65-F5344CB8AC3E}">
        <p14:creationId xmlns:p14="http://schemas.microsoft.com/office/powerpoint/2010/main" val="154635264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3">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B46E909-50B2-4299-81B5-FF07D5403DB8}">
  <we:reference id="wa104381063" version="1.0.0.1" store="en-US" storeType="OMEX"/>
  <we:alternateReferences>
    <we:reference id="WA104381063" version="1.0.0.1" store=""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E0FFB91999FDA4A8E2BC5323F961A3F" ma:contentTypeVersion="0" ma:contentTypeDescription="Create a new document." ma:contentTypeScope="" ma:versionID="590072ee6609c55179d768fe0e237414">
  <xsd:schema xmlns:xsd="http://www.w3.org/2001/XMLSchema" xmlns:xs="http://www.w3.org/2001/XMLSchema" xmlns:p="http://schemas.microsoft.com/office/2006/metadata/properties" xmlns:ns2="http://schemas.microsoft.com/sharepoint/v3/fields" targetNamespace="http://schemas.microsoft.com/office/2006/metadata/properties" ma:root="true" ma:fieldsID="ec534862197b22801ab19fe1368b03c4" ns2:_="">
    <xsd:import namespace="http://schemas.microsoft.com/sharepoint/v3/fields"/>
    <xsd:element name="properties">
      <xsd:complexType>
        <xsd:sequence>
          <xsd:element name="documentManagement">
            <xsd:complexType>
              <xsd:all>
                <xsd:element ref="ns2:_DCDateCreated" minOccurs="0"/>
                <xsd:element ref="ns2:_DCDateModified" minOccurs="0"/>
                <xsd:element ref="ns2:_Publisher"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10" nillable="true" ma:displayName="Date Created" ma:description="The date on which this resource was created" ma:format="DateTime" ma:internalName="_DCDateCreated">
      <xsd:simpleType>
        <xsd:restriction base="dms:DateTime"/>
      </xsd:simpleType>
    </xsd:element>
    <xsd:element name="_DCDateModified" ma:index="11" nillable="true" ma:displayName="Date Modified" ma:description="The date on which this resource was last modified" ma:format="DateTime" ma:internalName="_DCDateModified">
      <xsd:simpleType>
        <xsd:restriction base="dms:DateTime"/>
      </xsd:simpleType>
    </xsd:element>
    <xsd:element name="_Publisher" ma:index="13" nillable="true" ma:displayName="Publisher" ma:description="The person, organization or service that published this resource" ma:internalName="_Publisher">
      <xsd:simpleType>
        <xsd:restriction base="dms:Text"/>
      </xsd:simpleType>
    </xsd:element>
    <xsd:element name="_Version" ma:index="15"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4" ma:displayName="Subject"/>
        <xsd:element ref="dc:description" minOccurs="0" maxOccurs="1" ma:index="9" ma:displayName="Comments"/>
        <xsd:element name="keywords" minOccurs="0" maxOccurs="1" type="xsd:string" ma:index="1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DCDateModified xmlns="http://schemas.microsoft.com/sharepoint/v3/fields" xsi:nil="true"/>
    <_Publisher xmlns="http://schemas.microsoft.com/sharepoint/v3/fields" xsi:nil="true"/>
    <_DCDateCreated xmlns="http://schemas.microsoft.com/sharepoint/v3/fields" xsi:nil="true"/>
  </documentManagement>
</p:properties>
</file>

<file path=customXml/itemProps1.xml><?xml version="1.0" encoding="utf-8"?>
<ds:datastoreItem xmlns:ds="http://schemas.openxmlformats.org/officeDocument/2006/customXml" ds:itemID="{C22C11CA-C668-4E90-AC0F-0F921253F6B2}">
  <ds:schemaRefs>
    <ds:schemaRef ds:uri="http://schemas.microsoft.com/sharepoint/v3/contenttype/forms"/>
  </ds:schemaRefs>
</ds:datastoreItem>
</file>

<file path=customXml/itemProps2.xml><?xml version="1.0" encoding="utf-8"?>
<ds:datastoreItem xmlns:ds="http://schemas.openxmlformats.org/officeDocument/2006/customXml" ds:itemID="{7BAA362A-6DB3-4F92-849E-337FF62048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1672C2-6B75-4B6E-A732-FAA7EE81B08E}">
  <ds:schemaRefs>
    <ds:schemaRef ds:uri="http://schemas.microsoft.com/office/2006/metadata/properties"/>
    <ds:schemaRef ds:uri="http://schemas.microsoft.com/office/infopath/2007/PartnerControls"/>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Template/>
  <TotalTime>779</TotalTime>
  <Words>328</Words>
  <Application>Microsoft Office PowerPoint</Application>
  <PresentationFormat>Widescreen</PresentationFormat>
  <Paragraphs>55</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Verdana</vt:lpstr>
      <vt:lpstr>1_Office Theme</vt:lpstr>
      <vt:lpstr>Health Care for the Homeless Co-Applicant Governing Board</vt:lpstr>
      <vt:lpstr>Agenda</vt:lpstr>
      <vt:lpstr>PowerPoint Presentation</vt:lpstr>
      <vt:lpstr>PowerPoint Presentation</vt:lpstr>
      <vt:lpstr>PowerPoint Presentation</vt:lpstr>
      <vt:lpstr>Consumer Input</vt:lpstr>
      <vt:lpstr>PowerPoint Presentation</vt:lpstr>
      <vt:lpstr>Review of Applications and Q&amp;A </vt:lpstr>
      <vt:lpstr>PowerPoint Presentation</vt:lpstr>
      <vt:lpstr>PowerPoint Presentation</vt:lpstr>
      <vt:lpstr>PowerPoint Presentation</vt:lpstr>
      <vt:lpstr>NEXT MEETING Wednesday  October 18, 2023 11:00 – 12:30 PM In Person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Shorter</dc:creator>
  <cp:lastModifiedBy>Gabriella Quintana</cp:lastModifiedBy>
  <cp:revision>25</cp:revision>
  <cp:lastPrinted>2023-03-31T19:23:34Z</cp:lastPrinted>
  <dcterms:created xsi:type="dcterms:W3CDTF">2023-03-20T19:11:05Z</dcterms:created>
  <dcterms:modified xsi:type="dcterms:W3CDTF">2023-09-20T17:19:16Z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2023-03-10T00:00:00Z</vt:filetime>
  </property>
  <property fmtid="{D5CDD505-2E9C-101B-9397-08002B2CF9AE}" pid="3" name="Creator">
    <vt:lpwstr>Acrobat PDFMaker 20 for PowerPoint</vt:lpwstr>
  </property>
  <property fmtid="{D5CDD505-2E9C-101B-9397-08002B2CF9AE}" pid="4" name="LastSaved">
    <vt:filetime>2023-03-20T00:00:00Z</vt:filetime>
  </property>
  <property fmtid="{D5CDD505-2E9C-101B-9397-08002B2CF9AE}" pid="5" name="ContentTypeId">
    <vt:lpwstr>0x0101004E0FFB91999FDA4A8E2BC5323F961A3F</vt:lpwstr>
  </property>
</Properties>
</file>