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9"/>
  </p:notesMasterIdLst>
  <p:handoutMasterIdLst>
    <p:handoutMasterId r:id="rId20"/>
  </p:handoutMasterIdLst>
  <p:sldIdLst>
    <p:sldId id="326" r:id="rId5"/>
    <p:sldId id="327" r:id="rId6"/>
    <p:sldId id="333" r:id="rId7"/>
    <p:sldId id="334" r:id="rId8"/>
    <p:sldId id="339" r:id="rId9"/>
    <p:sldId id="340" r:id="rId10"/>
    <p:sldId id="345" r:id="rId11"/>
    <p:sldId id="337" r:id="rId12"/>
    <p:sldId id="338" r:id="rId13"/>
    <p:sldId id="341" r:id="rId14"/>
    <p:sldId id="342" r:id="rId15"/>
    <p:sldId id="343" r:id="rId16"/>
    <p:sldId id="344" r:id="rId17"/>
    <p:sldId id="329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July 19, 2023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Board Member Term Review</a:t>
            </a:r>
          </a:p>
          <a:p>
            <a:r>
              <a:rPr lang="en-US" dirty="0"/>
              <a:t>Annual Budget Review</a:t>
            </a:r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Training Renewals</a:t>
            </a:r>
          </a:p>
          <a:p>
            <a:pPr lvl="1"/>
            <a:r>
              <a:rPr lang="en-US" dirty="0"/>
              <a:t>Brown Act</a:t>
            </a:r>
          </a:p>
          <a:p>
            <a:pPr lvl="1"/>
            <a:r>
              <a:rPr lang="en-US" dirty="0"/>
              <a:t>Ethics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Action Items</a:t>
            </a:r>
          </a:p>
        </p:txBody>
      </p:sp>
    </p:spTree>
    <p:extLst>
      <p:ext uri="{BB962C8B-B14F-4D97-AF65-F5344CB8AC3E}">
        <p14:creationId xmlns:p14="http://schemas.microsoft.com/office/powerpoint/2010/main" val="868334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 dirty="0"/>
              <a:t>August 16, 2023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June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Improvement /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Recruitment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June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June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/ Assurance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90516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UDS Roster</a:t>
            </a:r>
          </a:p>
          <a:p>
            <a:pPr lvl="1"/>
            <a:r>
              <a:rPr lang="en-US" dirty="0"/>
              <a:t>Dental Sealants</a:t>
            </a:r>
          </a:p>
          <a:p>
            <a:pPr lvl="2"/>
            <a:r>
              <a:rPr lang="en-US" dirty="0"/>
              <a:t>75% in Q1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37.50% in Q1-Q2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HIV Linkage to Care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70% in Q1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91.67% in Q1-Q2</a:t>
            </a:r>
          </a:p>
          <a:p>
            <a:r>
              <a:rPr lang="en-US" dirty="0"/>
              <a:t>HCH Roster</a:t>
            </a:r>
          </a:p>
          <a:p>
            <a:pPr lvl="1"/>
            <a:r>
              <a:rPr lang="en-US" dirty="0"/>
              <a:t>Weight assessment &amp; counseling for nutrition &amp; physical activity of children &amp; adolescents </a:t>
            </a:r>
          </a:p>
          <a:p>
            <a:pPr lvl="2"/>
            <a:r>
              <a:rPr lang="en-US" dirty="0"/>
              <a:t>30% in Q1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50.30% in Q1-Q2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Tobacco screening &amp; cessation intervention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62.8% in Q1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87% in Q1-Q2</a:t>
            </a:r>
            <a:endParaRPr lang="en-US" dirty="0"/>
          </a:p>
          <a:p>
            <a:pPr marL="914400" lvl="2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Notable Changes </a:t>
            </a:r>
            <a:r>
              <a:rPr lang="en-US" b="0" dirty="0"/>
              <a:t>(HRSA)</a:t>
            </a:r>
          </a:p>
        </p:txBody>
      </p:sp>
    </p:spTree>
    <p:extLst>
      <p:ext uri="{BB962C8B-B14F-4D97-AF65-F5344CB8AC3E}">
        <p14:creationId xmlns:p14="http://schemas.microsoft.com/office/powerpoint/2010/main" val="14215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Diabetic Follow Up</a:t>
            </a:r>
          </a:p>
          <a:p>
            <a:pPr lvl="1"/>
            <a:r>
              <a:rPr lang="en-US" dirty="0"/>
              <a:t>Percent of HCH patients with an A1c over 9.0 or missing who received a follow up from HCH during the reporting year</a:t>
            </a:r>
          </a:p>
          <a:p>
            <a:pPr lvl="2"/>
            <a:r>
              <a:rPr lang="en-US" dirty="0"/>
              <a:t>50% in Q1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61.5% in Q1-Q2</a:t>
            </a:r>
          </a:p>
          <a:p>
            <a:r>
              <a:rPr lang="en-US" dirty="0"/>
              <a:t>Offered MAT</a:t>
            </a:r>
          </a:p>
          <a:p>
            <a:pPr lvl="1"/>
            <a:r>
              <a:rPr lang="en-US" dirty="0"/>
              <a:t>Percent of HCH patients with an opioid use disorder that were offered buprenorphine or referred to methadone clinic during the reporting year</a:t>
            </a:r>
          </a:p>
          <a:p>
            <a:pPr lvl="2"/>
            <a:r>
              <a:rPr lang="en-US" dirty="0"/>
              <a:t>88.2% in Q1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65.9% in Q1-Q2</a:t>
            </a:r>
          </a:p>
          <a:p>
            <a:r>
              <a:rPr lang="en-US" dirty="0"/>
              <a:t>Prescribed MAT</a:t>
            </a:r>
          </a:p>
          <a:p>
            <a:pPr lvl="1"/>
            <a:r>
              <a:rPr lang="en-US" dirty="0"/>
              <a:t>Percent of HCH patients with an opioid use disorder that received a prescription for buprenorphine or methadone during the reporting year.</a:t>
            </a:r>
          </a:p>
          <a:p>
            <a:pPr lvl="2"/>
            <a:r>
              <a:rPr lang="en-US" dirty="0"/>
              <a:t>81.2% in Q1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67.5% in Q1-Q2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Notable Changes </a:t>
            </a:r>
            <a:r>
              <a:rPr lang="en-US" b="0" dirty="0"/>
              <a:t>(QA/QI Plan)</a:t>
            </a:r>
          </a:p>
        </p:txBody>
      </p:sp>
    </p:spTree>
    <p:extLst>
      <p:ext uri="{BB962C8B-B14F-4D97-AF65-F5344CB8AC3E}">
        <p14:creationId xmlns:p14="http://schemas.microsoft.com/office/powerpoint/2010/main" val="239752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Review</a:t>
            </a:r>
          </a:p>
          <a:p>
            <a:pPr lvl="1"/>
            <a:r>
              <a:rPr lang="en-US" dirty="0"/>
              <a:t>JW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Applications and Q&amp;A 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356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Notable Changes (HRSA)</vt:lpstr>
      <vt:lpstr>Notable Changes (QA/QI Plan)</vt:lpstr>
      <vt:lpstr>PowerPoint Presentation</vt:lpstr>
      <vt:lpstr>Review of Applications and Q&amp;A </vt:lpstr>
      <vt:lpstr>PowerPoint Presentation</vt:lpstr>
      <vt:lpstr>PowerPoint Presentation</vt:lpstr>
      <vt:lpstr>PowerPoint Presentation</vt:lpstr>
      <vt:lpstr>Upcoming Action Items</vt:lpstr>
      <vt:lpstr>NEXT MEETING Wednesday  August 16, 2023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15</cp:revision>
  <cp:lastPrinted>2023-03-31T19:23:34Z</cp:lastPrinted>
  <dcterms:created xsi:type="dcterms:W3CDTF">2023-03-20T19:11:05Z</dcterms:created>
  <dcterms:modified xsi:type="dcterms:W3CDTF">2023-07-17T17:38:24Z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