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9"/>
  </p:notesMasterIdLst>
  <p:handoutMasterIdLst>
    <p:handoutMasterId r:id="rId20"/>
  </p:handoutMasterIdLst>
  <p:sldIdLst>
    <p:sldId id="326" r:id="rId5"/>
    <p:sldId id="327" r:id="rId6"/>
    <p:sldId id="333" r:id="rId7"/>
    <p:sldId id="334" r:id="rId8"/>
    <p:sldId id="335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29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3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June 21,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Training Renewals</a:t>
            </a:r>
          </a:p>
          <a:p>
            <a:pPr lvl="1"/>
            <a:r>
              <a:rPr lang="en-US" dirty="0"/>
              <a:t>Brown Act</a:t>
            </a:r>
          </a:p>
          <a:p>
            <a:pPr lvl="1"/>
            <a:r>
              <a:rPr lang="en-US" dirty="0"/>
              <a:t>Ethics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Action Items</a:t>
            </a:r>
          </a:p>
        </p:txBody>
      </p:sp>
    </p:spTree>
    <p:extLst>
      <p:ext uri="{BB962C8B-B14F-4D97-AF65-F5344CB8AC3E}">
        <p14:creationId xmlns:p14="http://schemas.microsoft.com/office/powerpoint/2010/main" val="868334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July 19, 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May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Conference Report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Recruitment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Improvement / Assurance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May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May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Special Guest</a:t>
            </a:r>
            <a:br>
              <a:rPr lang="en-US" dirty="0"/>
            </a:br>
            <a:r>
              <a:rPr lang="en-US" sz="3600" b="0" dirty="0"/>
              <a:t>2023 National HCH Conference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Margaret Wessner, HCH Mental Health Clinician</a:t>
            </a:r>
          </a:p>
        </p:txBody>
      </p:sp>
    </p:spTree>
    <p:extLst>
      <p:ext uri="{BB962C8B-B14F-4D97-AF65-F5344CB8AC3E}">
        <p14:creationId xmlns:p14="http://schemas.microsoft.com/office/powerpoint/2010/main" val="96069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 &amp; A Session with Applicants reviewed in May</a:t>
            </a:r>
          </a:p>
          <a:p>
            <a:pPr lvl="1"/>
            <a:r>
              <a:rPr lang="en-US" dirty="0"/>
              <a:t>Mashal </a:t>
            </a:r>
            <a:r>
              <a:rPr lang="en-US" dirty="0" err="1"/>
              <a:t>Klevin</a:t>
            </a:r>
            <a:endParaRPr lang="en-US" dirty="0"/>
          </a:p>
          <a:p>
            <a:pPr lvl="1"/>
            <a:r>
              <a:rPr lang="en-US" dirty="0"/>
              <a:t>Ron Brittain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/ Assurance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Completed annually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 Forms</a:t>
            </a:r>
          </a:p>
        </p:txBody>
      </p:sp>
    </p:spTree>
    <p:extLst>
      <p:ext uri="{BB962C8B-B14F-4D97-AF65-F5344CB8AC3E}">
        <p14:creationId xmlns:p14="http://schemas.microsoft.com/office/powerpoint/2010/main" val="1421568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207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PowerPoint Presentation</vt:lpstr>
      <vt:lpstr>Review of Applications and Q&amp;A </vt:lpstr>
      <vt:lpstr>PowerPoint Presentation</vt:lpstr>
      <vt:lpstr>Conflict of Interest Forms</vt:lpstr>
      <vt:lpstr>PowerPoint Presentation</vt:lpstr>
      <vt:lpstr>PowerPoint Presentation</vt:lpstr>
      <vt:lpstr>PowerPoint Presentation</vt:lpstr>
      <vt:lpstr>Upcoming Action Items</vt:lpstr>
      <vt:lpstr>NEXT MEETING Wednesday  July 19,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12</cp:revision>
  <cp:lastPrinted>2023-03-31T19:23:34Z</cp:lastPrinted>
  <dcterms:created xsi:type="dcterms:W3CDTF">2023-03-20T19:11:05Z</dcterms:created>
  <dcterms:modified xsi:type="dcterms:W3CDTF">2023-06-20T20:57:43Z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