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 id="2147483700" r:id="rId6"/>
    <p:sldMasterId id="2147483712" r:id="rId7"/>
    <p:sldMasterId id="2147483744" r:id="rId8"/>
    <p:sldMasterId id="2147483759" r:id="rId9"/>
  </p:sldMasterIdLst>
  <p:notesMasterIdLst>
    <p:notesMasterId r:id="rId30"/>
  </p:notesMasterIdLst>
  <p:handoutMasterIdLst>
    <p:handoutMasterId r:id="rId31"/>
  </p:handoutMasterIdLst>
  <p:sldIdLst>
    <p:sldId id="301" r:id="rId10"/>
    <p:sldId id="331" r:id="rId11"/>
    <p:sldId id="357" r:id="rId12"/>
    <p:sldId id="641" r:id="rId13"/>
    <p:sldId id="643" r:id="rId14"/>
    <p:sldId id="346" r:id="rId15"/>
    <p:sldId id="645" r:id="rId16"/>
    <p:sldId id="659" r:id="rId17"/>
    <p:sldId id="652" r:id="rId18"/>
    <p:sldId id="654" r:id="rId19"/>
    <p:sldId id="647" r:id="rId20"/>
    <p:sldId id="653" r:id="rId21"/>
    <p:sldId id="655" r:id="rId22"/>
    <p:sldId id="656" r:id="rId23"/>
    <p:sldId id="658" r:id="rId24"/>
    <p:sldId id="657" r:id="rId25"/>
    <p:sldId id="642" r:id="rId26"/>
    <p:sldId id="630" r:id="rId27"/>
    <p:sldId id="631" r:id="rId28"/>
    <p:sldId id="266"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Surges" initials="JS" lastIdx="1" clrIdx="0">
    <p:extLst>
      <p:ext uri="{19B8F6BF-5375-455C-9EA6-DF929625EA0E}">
        <p15:presenceInfo xmlns:p15="http://schemas.microsoft.com/office/powerpoint/2012/main" userId="S::jsurges@cchealth.org::2d46b77e-0538-4bc0-a432-dca4fbf25c61" providerId="AD"/>
      </p:ext>
    </p:extLst>
  </p:cmAuthor>
  <p:cmAuthor id="2" name="Linae Young" initials="LY" lastIdx="1" clrIdx="1">
    <p:extLst>
      <p:ext uri="{19B8F6BF-5375-455C-9EA6-DF929625EA0E}">
        <p15:presenceInfo xmlns:p15="http://schemas.microsoft.com/office/powerpoint/2012/main" userId="S::lyoung4@cchealth.org::40eb286e-b190-48e8-a129-084eebfcdf33" providerId="AD"/>
      </p:ext>
    </p:extLst>
  </p:cmAuthor>
  <p:cmAuthor id="3" name="Heather Cedermaz" initials="HC" lastIdx="1" clrIdx="2">
    <p:extLst>
      <p:ext uri="{19B8F6BF-5375-455C-9EA6-DF929625EA0E}">
        <p15:presenceInfo xmlns:p15="http://schemas.microsoft.com/office/powerpoint/2012/main" userId="S::HCederma@cchealth.org::f16c83b4-9fb0-4e2b-9edc-152631cac411" providerId="AD"/>
      </p:ext>
    </p:extLst>
  </p:cmAuthor>
  <p:cmAuthor id="4" name="Gabriella Quintana" initials="GQ" lastIdx="1" clrIdx="3">
    <p:extLst>
      <p:ext uri="{19B8F6BF-5375-455C-9EA6-DF929625EA0E}">
        <p15:presenceInfo xmlns:p15="http://schemas.microsoft.com/office/powerpoint/2012/main" userId="S::gquintan@cchealth.org::f0898f06-541e-4a2c-a2dd-33dd6fcc73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00FFCC"/>
    <a:srgbClr val="E23EBF"/>
    <a:srgbClr val="FF9900"/>
    <a:srgbClr val="FF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86726" autoAdjust="0"/>
  </p:normalViewPr>
  <p:slideViewPr>
    <p:cSldViewPr>
      <p:cViewPr varScale="1">
        <p:scale>
          <a:sx n="105" d="100"/>
          <a:sy n="105" d="100"/>
        </p:scale>
        <p:origin x="1728" y="114"/>
      </p:cViewPr>
      <p:guideLst>
        <p:guide orient="horz" pos="2160"/>
        <p:guide pos="2880"/>
      </p:guideLst>
    </p:cSldViewPr>
  </p:slideViewPr>
  <p:outlineViewPr>
    <p:cViewPr>
      <p:scale>
        <a:sx n="33" d="100"/>
        <a:sy n="33" d="100"/>
      </p:scale>
      <p:origin x="0" y="-300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https://contracostahsd-my.sharepoint.com/personal/gquintan_cchealth_org/Documents/File%20Folder/HCH/UDS%20Review%2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ontracostahsd-my.sharepoint.com/personal/gquintan_cchealth_org/Documents/File%20Folder/HCH/UDS%20Review%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ontracostahsd-my.sharepoint.com/personal/gquintan_cchealth_org/Documents/File%20Folder/HCH/UDS%20Review%20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ontracostahsd-my.sharepoint.com/personal/gquintan_cchealth_org/Documents/File%20Folder/HCH/UDS%20Review%20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Sheet1!$AB$9</c:f>
              <c:strCache>
                <c:ptCount val="1"/>
                <c:pt idx="0">
                  <c:v>Patients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Sheet1!$AC$8:$AF$8</c:f>
              <c:strCache>
                <c:ptCount val="4"/>
                <c:pt idx="0">
                  <c:v>2019</c:v>
                </c:pt>
                <c:pt idx="1">
                  <c:v>2020</c:v>
                </c:pt>
                <c:pt idx="2">
                  <c:v>2021</c:v>
                </c:pt>
                <c:pt idx="3">
                  <c:v>2022</c:v>
                </c:pt>
              </c:strCache>
            </c:strRef>
          </c:cat>
          <c:val>
            <c:numRef>
              <c:f>Sheet1!$AC$9:$AF$9</c:f>
              <c:numCache>
                <c:formatCode>#,##0</c:formatCode>
                <c:ptCount val="4"/>
                <c:pt idx="0">
                  <c:v>20878</c:v>
                </c:pt>
                <c:pt idx="1">
                  <c:v>18097</c:v>
                </c:pt>
                <c:pt idx="2">
                  <c:v>18490</c:v>
                </c:pt>
                <c:pt idx="3">
                  <c:v>19136</c:v>
                </c:pt>
              </c:numCache>
            </c:numRef>
          </c:val>
          <c:smooth val="0"/>
          <c:extLst>
            <c:ext xmlns:c16="http://schemas.microsoft.com/office/drawing/2014/chart" uri="{C3380CC4-5D6E-409C-BE32-E72D297353CC}">
              <c16:uniqueId val="{00000000-E16E-43C6-A0A9-F7F00EF925EE}"/>
            </c:ext>
          </c:extLst>
        </c:ser>
        <c:dLbls>
          <c:dLblPos val="t"/>
          <c:showLegendKey val="0"/>
          <c:showVal val="1"/>
          <c:showCatName val="0"/>
          <c:showSerName val="0"/>
          <c:showPercent val="0"/>
          <c:showBubbleSize val="0"/>
        </c:dLbls>
        <c:smooth val="0"/>
        <c:axId val="1756473280"/>
        <c:axId val="1756474944"/>
      </c:lineChart>
      <c:catAx>
        <c:axId val="175647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474944"/>
        <c:crosses val="autoZero"/>
        <c:auto val="1"/>
        <c:lblAlgn val="ctr"/>
        <c:lblOffset val="100"/>
        <c:noMultiLvlLbl val="0"/>
      </c:catAx>
      <c:valAx>
        <c:axId val="1756474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473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Depression Remission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Sheet1!$D$91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Sheet1!$A$94</c:f>
              <c:strCache>
                <c:ptCount val="1"/>
                <c:pt idx="0">
                  <c:v>Total</c:v>
                </c:pt>
              </c:strCache>
              <c:extLst/>
            </c:strRef>
          </c:cat>
          <c:val>
            <c:numRef>
              <c:f>Sheet1!$D$94</c:f>
              <c:numCache>
                <c:formatCode>0%</c:formatCode>
                <c:ptCount val="1"/>
                <c:pt idx="0">
                  <c:v>4.6434494195688222E-2</c:v>
                </c:pt>
              </c:numCache>
              <c:extLst/>
            </c:numRef>
          </c:val>
          <c:extLst>
            <c:ext xmlns:c16="http://schemas.microsoft.com/office/drawing/2014/chart" uri="{C3380CC4-5D6E-409C-BE32-E72D297353CC}">
              <c16:uniqueId val="{00000000-7D11-4A66-AE50-0835B1483CF0}"/>
            </c:ext>
          </c:extLst>
        </c:ser>
        <c:ser>
          <c:idx val="1"/>
          <c:order val="1"/>
          <c:tx>
            <c:strRef>
              <c:f>Sheet1!$C$91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Sheet1!$A$94</c:f>
              <c:strCache>
                <c:ptCount val="1"/>
                <c:pt idx="0">
                  <c:v>Total</c:v>
                </c:pt>
              </c:strCache>
              <c:extLst/>
            </c:strRef>
          </c:cat>
          <c:val>
            <c:numRef>
              <c:f>Sheet1!$C$94</c:f>
              <c:numCache>
                <c:formatCode>0%</c:formatCode>
                <c:ptCount val="1"/>
                <c:pt idx="0">
                  <c:v>0.11538461538461539</c:v>
                </c:pt>
              </c:numCache>
              <c:extLst/>
            </c:numRef>
          </c:val>
          <c:extLst>
            <c:ext xmlns:c16="http://schemas.microsoft.com/office/drawing/2014/chart" uri="{C3380CC4-5D6E-409C-BE32-E72D297353CC}">
              <c16:uniqueId val="{00000001-7D11-4A66-AE50-0835B1483CF0}"/>
            </c:ext>
          </c:extLst>
        </c:ser>
        <c:ser>
          <c:idx val="0"/>
          <c:order val="2"/>
          <c:tx>
            <c:strRef>
              <c:f>Sheet1!$B$91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Sheet1!$A$94</c:f>
              <c:strCache>
                <c:ptCount val="1"/>
                <c:pt idx="0">
                  <c:v>Total</c:v>
                </c:pt>
              </c:strCache>
              <c:extLst/>
            </c:strRef>
          </c:cat>
          <c:val>
            <c:numRef>
              <c:f>Sheet1!$B$94</c:f>
              <c:numCache>
                <c:formatCode>0%</c:formatCode>
                <c:ptCount val="1"/>
                <c:pt idx="0">
                  <c:v>0.16</c:v>
                </c:pt>
              </c:numCache>
              <c:extLst/>
            </c:numRef>
          </c:val>
          <c:extLst>
            <c:ext xmlns:c16="http://schemas.microsoft.com/office/drawing/2014/chart" uri="{C3380CC4-5D6E-409C-BE32-E72D297353CC}">
              <c16:uniqueId val="{00000002-7D11-4A66-AE50-0835B1483CF0}"/>
            </c:ext>
          </c:extLst>
        </c:ser>
        <c:dLbls>
          <c:dLblPos val="outEnd"/>
          <c:showLegendKey val="0"/>
          <c:showVal val="1"/>
          <c:showCatName val="0"/>
          <c:showSerName val="0"/>
          <c:showPercent val="0"/>
          <c:showBubbleSize val="0"/>
        </c:dLbls>
        <c:gapWidth val="219"/>
        <c:overlap val="-27"/>
        <c:axId val="644046864"/>
        <c:axId val="644051440"/>
      </c:barChart>
      <c:catAx>
        <c:axId val="64404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4051440"/>
        <c:crosses val="autoZero"/>
        <c:auto val="1"/>
        <c:lblAlgn val="ctr"/>
        <c:lblOffset val="100"/>
        <c:noMultiLvlLbl val="0"/>
      </c:catAx>
      <c:valAx>
        <c:axId val="644051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404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HIV Linkage to Care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Sheet1!$A$74</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Sheet1!$B$71:$E$71</c:f>
              <c:strCache>
                <c:ptCount val="4"/>
                <c:pt idx="0">
                  <c:v>2022</c:v>
                </c:pt>
                <c:pt idx="1">
                  <c:v>2021</c:v>
                </c:pt>
                <c:pt idx="2">
                  <c:v>2020</c:v>
                </c:pt>
                <c:pt idx="3">
                  <c:v>2019</c:v>
                </c:pt>
              </c:strCache>
            </c:strRef>
          </c:cat>
          <c:val>
            <c:numRef>
              <c:f>Sheet1!$B$74:$E$74</c:f>
              <c:numCache>
                <c:formatCode>0%</c:formatCode>
                <c:ptCount val="4"/>
                <c:pt idx="0">
                  <c:v>0.86</c:v>
                </c:pt>
                <c:pt idx="1">
                  <c:v>0.72727272727272729</c:v>
                </c:pt>
                <c:pt idx="2">
                  <c:v>0.8</c:v>
                </c:pt>
                <c:pt idx="3">
                  <c:v>0.90909090909090906</c:v>
                </c:pt>
              </c:numCache>
            </c:numRef>
          </c:val>
          <c:extLst>
            <c:ext xmlns:c16="http://schemas.microsoft.com/office/drawing/2014/chart" uri="{C3380CC4-5D6E-409C-BE32-E72D297353CC}">
              <c16:uniqueId val="{00000000-5539-4FE9-9962-B208F25537E7}"/>
            </c:ext>
          </c:extLst>
        </c:ser>
        <c:dLbls>
          <c:showLegendKey val="0"/>
          <c:showVal val="0"/>
          <c:showCatName val="0"/>
          <c:showSerName val="0"/>
          <c:showPercent val="0"/>
          <c:showBubbleSize val="0"/>
        </c:dLbls>
        <c:gapWidth val="219"/>
        <c:overlap val="-27"/>
        <c:axId val="734056560"/>
        <c:axId val="734056888"/>
        <c:extLst>
          <c:ext xmlns:c15="http://schemas.microsoft.com/office/drawing/2012/chart" uri="{02D57815-91ED-43cb-92C2-25804820EDAC}">
            <c15:filteredBarSeries>
              <c15:ser>
                <c:idx val="0"/>
                <c:order val="0"/>
                <c:tx>
                  <c:strRef>
                    <c:extLst>
                      <c:ext uri="{02D57815-91ED-43cb-92C2-25804820EDAC}">
                        <c15:formulaRef>
                          <c15:sqref>Sheet1!$A$72</c15:sqref>
                        </c15:formulaRef>
                      </c:ext>
                    </c:extLst>
                    <c:strCache>
                      <c:ptCount val="1"/>
                      <c:pt idx="0">
                        <c:v>Denominator</c:v>
                      </c:pt>
                    </c:strCache>
                  </c:strRef>
                </c:tx>
                <c:spPr>
                  <a:solidFill>
                    <a:schemeClr val="accent1"/>
                  </a:solidFill>
                  <a:ln>
                    <a:noFill/>
                  </a:ln>
                  <a:effectLst/>
                </c:spPr>
                <c:invertIfNegative val="0"/>
                <c:cat>
                  <c:strRef>
                    <c:extLst>
                      <c:ext uri="{02D57815-91ED-43cb-92C2-25804820EDAC}">
                        <c15:formulaRef>
                          <c15:sqref>Sheet1!$B$71:$E$71</c15:sqref>
                        </c15:formulaRef>
                      </c:ext>
                    </c:extLst>
                    <c:strCache>
                      <c:ptCount val="4"/>
                      <c:pt idx="0">
                        <c:v>2022</c:v>
                      </c:pt>
                      <c:pt idx="1">
                        <c:v>2021</c:v>
                      </c:pt>
                      <c:pt idx="2">
                        <c:v>2020</c:v>
                      </c:pt>
                      <c:pt idx="3">
                        <c:v>2019</c:v>
                      </c:pt>
                    </c:strCache>
                  </c:strRef>
                </c:cat>
                <c:val>
                  <c:numRef>
                    <c:extLst>
                      <c:ext uri="{02D57815-91ED-43cb-92C2-25804820EDAC}">
                        <c15:formulaRef>
                          <c15:sqref>Sheet1!$B$72:$E$72</c15:sqref>
                        </c15:formulaRef>
                      </c:ext>
                    </c:extLst>
                    <c:numCache>
                      <c:formatCode>General</c:formatCode>
                      <c:ptCount val="4"/>
                      <c:pt idx="0">
                        <c:v>14</c:v>
                      </c:pt>
                      <c:pt idx="1">
                        <c:v>11</c:v>
                      </c:pt>
                      <c:pt idx="2">
                        <c:v>5</c:v>
                      </c:pt>
                      <c:pt idx="3">
                        <c:v>11</c:v>
                      </c:pt>
                    </c:numCache>
                  </c:numRef>
                </c:val>
                <c:extLst>
                  <c:ext xmlns:c16="http://schemas.microsoft.com/office/drawing/2014/chart" uri="{C3380CC4-5D6E-409C-BE32-E72D297353CC}">
                    <c16:uniqueId val="{00000001-5539-4FE9-9962-B208F25537E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Sheet1!$A$73</c15:sqref>
                        </c15:formulaRef>
                      </c:ext>
                    </c:extLst>
                    <c:strCache>
                      <c:ptCount val="1"/>
                      <c:pt idx="0">
                        <c:v>Numerator</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Sheet1!$B$71:$E$71</c15:sqref>
                        </c15:formulaRef>
                      </c:ext>
                    </c:extLst>
                    <c:strCache>
                      <c:ptCount val="4"/>
                      <c:pt idx="0">
                        <c:v>2022</c:v>
                      </c:pt>
                      <c:pt idx="1">
                        <c:v>2021</c:v>
                      </c:pt>
                      <c:pt idx="2">
                        <c:v>2020</c:v>
                      </c:pt>
                      <c:pt idx="3">
                        <c:v>2019</c:v>
                      </c:pt>
                    </c:strCache>
                  </c:strRef>
                </c:cat>
                <c:val>
                  <c:numRef>
                    <c:extLst xmlns:c15="http://schemas.microsoft.com/office/drawing/2012/chart">
                      <c:ext xmlns:c15="http://schemas.microsoft.com/office/drawing/2012/chart" uri="{02D57815-91ED-43cb-92C2-25804820EDAC}">
                        <c15:formulaRef>
                          <c15:sqref>Sheet1!$B$73:$E$73</c15:sqref>
                        </c15:formulaRef>
                      </c:ext>
                    </c:extLst>
                    <c:numCache>
                      <c:formatCode>General</c:formatCode>
                      <c:ptCount val="4"/>
                      <c:pt idx="0">
                        <c:v>12</c:v>
                      </c:pt>
                      <c:pt idx="1">
                        <c:v>8</c:v>
                      </c:pt>
                      <c:pt idx="2">
                        <c:v>4</c:v>
                      </c:pt>
                      <c:pt idx="3">
                        <c:v>10</c:v>
                      </c:pt>
                    </c:numCache>
                  </c:numRef>
                </c:val>
                <c:extLst xmlns:c15="http://schemas.microsoft.com/office/drawing/2012/chart">
                  <c:ext xmlns:c16="http://schemas.microsoft.com/office/drawing/2014/chart" uri="{C3380CC4-5D6E-409C-BE32-E72D297353CC}">
                    <c16:uniqueId val="{00000002-5539-4FE9-9962-B208F25537E7}"/>
                  </c:ext>
                </c:extLst>
              </c15:ser>
            </c15:filteredBarSeries>
          </c:ext>
        </c:extLst>
      </c:barChart>
      <c:catAx>
        <c:axId val="73405656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4056888"/>
        <c:crosses val="autoZero"/>
        <c:auto val="1"/>
        <c:lblAlgn val="ctr"/>
        <c:lblOffset val="100"/>
        <c:noMultiLvlLbl val="0"/>
      </c:catAx>
      <c:valAx>
        <c:axId val="734056888"/>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405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Diabetes</a:t>
            </a:r>
            <a:r>
              <a:rPr lang="en-US" baseline="0"/>
              <a:t> (down is good)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Sheet1!$A$122</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Sheet1!$B$119:$E$119</c:f>
              <c:strCache>
                <c:ptCount val="4"/>
                <c:pt idx="0">
                  <c:v>2022</c:v>
                </c:pt>
                <c:pt idx="1">
                  <c:v>2021</c:v>
                </c:pt>
                <c:pt idx="2">
                  <c:v>2020</c:v>
                </c:pt>
                <c:pt idx="3">
                  <c:v>2019</c:v>
                </c:pt>
              </c:strCache>
            </c:strRef>
          </c:cat>
          <c:val>
            <c:numRef>
              <c:f>Sheet1!$B$122:$E$122</c:f>
              <c:numCache>
                <c:formatCode>0%</c:formatCode>
                <c:ptCount val="4"/>
                <c:pt idx="0">
                  <c:v>0.28000000000000003</c:v>
                </c:pt>
                <c:pt idx="1">
                  <c:v>0.28636021100226072</c:v>
                </c:pt>
                <c:pt idx="2">
                  <c:v>0.30309278350515462</c:v>
                </c:pt>
                <c:pt idx="3">
                  <c:v>0.27317073170731709</c:v>
                </c:pt>
              </c:numCache>
            </c:numRef>
          </c:val>
          <c:extLst>
            <c:ext xmlns:c16="http://schemas.microsoft.com/office/drawing/2014/chart" uri="{C3380CC4-5D6E-409C-BE32-E72D297353CC}">
              <c16:uniqueId val="{00000000-8E31-45A1-8C7A-6912DB65FEC9}"/>
            </c:ext>
          </c:extLst>
        </c:ser>
        <c:dLbls>
          <c:showLegendKey val="0"/>
          <c:showVal val="1"/>
          <c:showCatName val="0"/>
          <c:showSerName val="0"/>
          <c:showPercent val="0"/>
          <c:showBubbleSize val="0"/>
        </c:dLbls>
        <c:gapWidth val="150"/>
        <c:axId val="742992800"/>
        <c:axId val="742993784"/>
        <c:extLst>
          <c:ext xmlns:c15="http://schemas.microsoft.com/office/drawing/2012/chart" uri="{02D57815-91ED-43cb-92C2-25804820EDAC}">
            <c15:filteredBarSeries>
              <c15:ser>
                <c:idx val="0"/>
                <c:order val="0"/>
                <c:tx>
                  <c:strRef>
                    <c:extLst>
                      <c:ext uri="{02D57815-91ED-43cb-92C2-25804820EDAC}">
                        <c15:formulaRef>
                          <c15:sqref>Sheet1!$A$120</c15:sqref>
                        </c15:formulaRef>
                      </c:ext>
                    </c:extLst>
                    <c:strCache>
                      <c:ptCount val="1"/>
                      <c:pt idx="0">
                        <c:v>Denominator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Sheet1!$B$119:$E$119</c15:sqref>
                        </c15:formulaRef>
                      </c:ext>
                    </c:extLst>
                    <c:strCache>
                      <c:ptCount val="4"/>
                      <c:pt idx="0">
                        <c:v>2022</c:v>
                      </c:pt>
                      <c:pt idx="1">
                        <c:v>2021</c:v>
                      </c:pt>
                      <c:pt idx="2">
                        <c:v>2020</c:v>
                      </c:pt>
                      <c:pt idx="3">
                        <c:v>2019</c:v>
                      </c:pt>
                    </c:strCache>
                  </c:strRef>
                </c:cat>
                <c:val>
                  <c:numRef>
                    <c:extLst>
                      <c:ext uri="{02D57815-91ED-43cb-92C2-25804820EDAC}">
                        <c15:formulaRef>
                          <c15:sqref>Sheet1!$B$120:$E$120</c15:sqref>
                        </c15:formulaRef>
                      </c:ext>
                    </c:extLst>
                    <c:numCache>
                      <c:formatCode>General</c:formatCode>
                      <c:ptCount val="4"/>
                      <c:pt idx="0">
                        <c:v>2714</c:v>
                      </c:pt>
                      <c:pt idx="1">
                        <c:v>2654</c:v>
                      </c:pt>
                      <c:pt idx="2">
                        <c:v>2425</c:v>
                      </c:pt>
                      <c:pt idx="3">
                        <c:v>2665</c:v>
                      </c:pt>
                    </c:numCache>
                  </c:numRef>
                </c:val>
                <c:extLst>
                  <c:ext xmlns:c16="http://schemas.microsoft.com/office/drawing/2014/chart" uri="{C3380CC4-5D6E-409C-BE32-E72D297353CC}">
                    <c16:uniqueId val="{00000001-8E31-45A1-8C7A-6912DB65FEC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Sheet1!$A$121</c15:sqref>
                        </c15:formulaRef>
                      </c:ext>
                    </c:extLst>
                    <c:strCache>
                      <c:ptCount val="1"/>
                      <c:pt idx="0">
                        <c:v>Missing or High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Sheet1!$B$119:$E$119</c15:sqref>
                        </c15:formulaRef>
                      </c:ext>
                    </c:extLst>
                    <c:strCache>
                      <c:ptCount val="4"/>
                      <c:pt idx="0">
                        <c:v>2022</c:v>
                      </c:pt>
                      <c:pt idx="1">
                        <c:v>2021</c:v>
                      </c:pt>
                      <c:pt idx="2">
                        <c:v>2020</c:v>
                      </c:pt>
                      <c:pt idx="3">
                        <c:v>2019</c:v>
                      </c:pt>
                    </c:strCache>
                  </c:strRef>
                </c:cat>
                <c:val>
                  <c:numRef>
                    <c:extLst xmlns:c15="http://schemas.microsoft.com/office/drawing/2012/chart">
                      <c:ext xmlns:c15="http://schemas.microsoft.com/office/drawing/2012/chart" uri="{02D57815-91ED-43cb-92C2-25804820EDAC}">
                        <c15:formulaRef>
                          <c15:sqref>Sheet1!$B$121:$E$121</c15:sqref>
                        </c15:formulaRef>
                      </c:ext>
                    </c:extLst>
                    <c:numCache>
                      <c:formatCode>General</c:formatCode>
                      <c:ptCount val="4"/>
                      <c:pt idx="0">
                        <c:v>747</c:v>
                      </c:pt>
                      <c:pt idx="1">
                        <c:v>760</c:v>
                      </c:pt>
                      <c:pt idx="2">
                        <c:v>735</c:v>
                      </c:pt>
                      <c:pt idx="3">
                        <c:v>728</c:v>
                      </c:pt>
                    </c:numCache>
                  </c:numRef>
                </c:val>
                <c:extLst xmlns:c15="http://schemas.microsoft.com/office/drawing/2012/chart">
                  <c:ext xmlns:c16="http://schemas.microsoft.com/office/drawing/2014/chart" uri="{C3380CC4-5D6E-409C-BE32-E72D297353CC}">
                    <c16:uniqueId val="{00000002-8E31-45A1-8C7A-6912DB65FEC9}"/>
                  </c:ext>
                </c:extLst>
              </c15:ser>
            </c15:filteredBarSeries>
          </c:ext>
        </c:extLst>
      </c:barChart>
      <c:catAx>
        <c:axId val="742992800"/>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993784"/>
        <c:crosses val="autoZero"/>
        <c:auto val="1"/>
        <c:lblAlgn val="ctr"/>
        <c:lblOffset val="100"/>
        <c:noMultiLvlLbl val="0"/>
      </c:catAx>
      <c:valAx>
        <c:axId val="742993784"/>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99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Hypertension (up is good)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Sheet1!$A$115</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Sheet1!$B$112:$E$112</c:f>
              <c:strCache>
                <c:ptCount val="4"/>
                <c:pt idx="0">
                  <c:v>2022</c:v>
                </c:pt>
                <c:pt idx="1">
                  <c:v>2021</c:v>
                </c:pt>
                <c:pt idx="2">
                  <c:v>2020</c:v>
                </c:pt>
                <c:pt idx="3">
                  <c:v>2019</c:v>
                </c:pt>
              </c:strCache>
            </c:strRef>
          </c:cat>
          <c:val>
            <c:numRef>
              <c:f>Sheet1!$B$115:$E$115</c:f>
              <c:numCache>
                <c:formatCode>0%</c:formatCode>
                <c:ptCount val="4"/>
                <c:pt idx="0">
                  <c:v>0.68</c:v>
                </c:pt>
                <c:pt idx="1">
                  <c:v>0.69237749546279492</c:v>
                </c:pt>
                <c:pt idx="2">
                  <c:v>0.65020898641588298</c:v>
                </c:pt>
                <c:pt idx="3">
                  <c:v>0.66539411632607226</c:v>
                </c:pt>
              </c:numCache>
            </c:numRef>
          </c:val>
          <c:extLst>
            <c:ext xmlns:c16="http://schemas.microsoft.com/office/drawing/2014/chart" uri="{C3380CC4-5D6E-409C-BE32-E72D297353CC}">
              <c16:uniqueId val="{00000000-2602-418C-8185-E1C07A616137}"/>
            </c:ext>
          </c:extLst>
        </c:ser>
        <c:dLbls>
          <c:dLblPos val="outEnd"/>
          <c:showLegendKey val="0"/>
          <c:showVal val="1"/>
          <c:showCatName val="0"/>
          <c:showSerName val="0"/>
          <c:showPercent val="0"/>
          <c:showBubbleSize val="0"/>
        </c:dLbls>
        <c:gapWidth val="219"/>
        <c:overlap val="-27"/>
        <c:axId val="734053936"/>
        <c:axId val="734058528"/>
        <c:extLst>
          <c:ext xmlns:c15="http://schemas.microsoft.com/office/drawing/2012/chart" uri="{02D57815-91ED-43cb-92C2-25804820EDAC}">
            <c15:filteredBarSeries>
              <c15:ser>
                <c:idx val="0"/>
                <c:order val="0"/>
                <c:tx>
                  <c:strRef>
                    <c:extLst>
                      <c:ext uri="{02D57815-91ED-43cb-92C2-25804820EDAC}">
                        <c15:formulaRef>
                          <c15:sqref>Sheet1!$A$113</c15:sqref>
                        </c15:formulaRef>
                      </c:ext>
                    </c:extLst>
                    <c:strCache>
                      <c:ptCount val="1"/>
                      <c:pt idx="0">
                        <c:v>Denominator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Sheet1!$B$112:$E$112</c15:sqref>
                        </c15:formulaRef>
                      </c:ext>
                    </c:extLst>
                    <c:strCache>
                      <c:ptCount val="4"/>
                      <c:pt idx="0">
                        <c:v>2022</c:v>
                      </c:pt>
                      <c:pt idx="1">
                        <c:v>2021</c:v>
                      </c:pt>
                      <c:pt idx="2">
                        <c:v>2020</c:v>
                      </c:pt>
                      <c:pt idx="3">
                        <c:v>2019</c:v>
                      </c:pt>
                    </c:strCache>
                  </c:strRef>
                </c:cat>
                <c:val>
                  <c:numRef>
                    <c:extLst>
                      <c:ext uri="{02D57815-91ED-43cb-92C2-25804820EDAC}">
                        <c15:formulaRef>
                          <c15:sqref>Sheet1!$B$113:$E$113</c15:sqref>
                        </c15:formulaRef>
                      </c:ext>
                    </c:extLst>
                    <c:numCache>
                      <c:formatCode>General</c:formatCode>
                      <c:ptCount val="4"/>
                      <c:pt idx="0">
                        <c:v>4159</c:v>
                      </c:pt>
                      <c:pt idx="1">
                        <c:v>4408</c:v>
                      </c:pt>
                      <c:pt idx="2">
                        <c:v>3828</c:v>
                      </c:pt>
                      <c:pt idx="3">
                        <c:v>4453</c:v>
                      </c:pt>
                    </c:numCache>
                  </c:numRef>
                </c:val>
                <c:extLst>
                  <c:ext xmlns:c16="http://schemas.microsoft.com/office/drawing/2014/chart" uri="{C3380CC4-5D6E-409C-BE32-E72D297353CC}">
                    <c16:uniqueId val="{00000001-2602-418C-8185-E1C07A61613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Sheet1!$A$114</c15:sqref>
                        </c15:formulaRef>
                      </c:ext>
                    </c:extLst>
                    <c:strCache>
                      <c:ptCount val="1"/>
                      <c:pt idx="0">
                        <c:v>Controlled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Sheet1!$B$112:$E$112</c15:sqref>
                        </c15:formulaRef>
                      </c:ext>
                    </c:extLst>
                    <c:strCache>
                      <c:ptCount val="4"/>
                      <c:pt idx="0">
                        <c:v>2022</c:v>
                      </c:pt>
                      <c:pt idx="1">
                        <c:v>2021</c:v>
                      </c:pt>
                      <c:pt idx="2">
                        <c:v>2020</c:v>
                      </c:pt>
                      <c:pt idx="3">
                        <c:v>2019</c:v>
                      </c:pt>
                    </c:strCache>
                  </c:strRef>
                </c:cat>
                <c:val>
                  <c:numRef>
                    <c:extLst xmlns:c15="http://schemas.microsoft.com/office/drawing/2012/chart">
                      <c:ext xmlns:c15="http://schemas.microsoft.com/office/drawing/2012/chart" uri="{02D57815-91ED-43cb-92C2-25804820EDAC}">
                        <c15:formulaRef>
                          <c15:sqref>Sheet1!$B$114:$E$114</c15:sqref>
                        </c15:formulaRef>
                      </c:ext>
                    </c:extLst>
                    <c:numCache>
                      <c:formatCode>General</c:formatCode>
                      <c:ptCount val="4"/>
                      <c:pt idx="0">
                        <c:v>2815</c:v>
                      </c:pt>
                      <c:pt idx="1">
                        <c:v>3052</c:v>
                      </c:pt>
                      <c:pt idx="2">
                        <c:v>2489</c:v>
                      </c:pt>
                      <c:pt idx="3">
                        <c:v>2963</c:v>
                      </c:pt>
                    </c:numCache>
                  </c:numRef>
                </c:val>
                <c:extLst xmlns:c15="http://schemas.microsoft.com/office/drawing/2012/chart">
                  <c:ext xmlns:c16="http://schemas.microsoft.com/office/drawing/2014/chart" uri="{C3380CC4-5D6E-409C-BE32-E72D297353CC}">
                    <c16:uniqueId val="{00000002-2602-418C-8185-E1C07A616137}"/>
                  </c:ext>
                </c:extLst>
              </c15:ser>
            </c15:filteredBarSeries>
          </c:ext>
        </c:extLst>
      </c:barChart>
      <c:catAx>
        <c:axId val="7340539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4058528"/>
        <c:crosses val="autoZero"/>
        <c:auto val="1"/>
        <c:lblAlgn val="ctr"/>
        <c:lblOffset val="100"/>
        <c:noMultiLvlLbl val="0"/>
      </c:catAx>
      <c:valAx>
        <c:axId val="734058528"/>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405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Age</a:t>
            </a:r>
            <a:r>
              <a:rPr lang="en-US" baseline="0"/>
              <a:t> of Prenatal Patients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Sheet1!$A$4</c:f>
              <c:strCache>
                <c:ptCount val="1"/>
                <c:pt idx="0">
                  <c:v>less than 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Sheet1!$B$3:$E$3</c:f>
              <c:strCache>
                <c:ptCount val="4"/>
                <c:pt idx="0">
                  <c:v>2019</c:v>
                </c:pt>
                <c:pt idx="1">
                  <c:v>2020</c:v>
                </c:pt>
                <c:pt idx="2">
                  <c:v>2021</c:v>
                </c:pt>
                <c:pt idx="3">
                  <c:v>2022</c:v>
                </c:pt>
              </c:strCache>
            </c:strRef>
          </c:cat>
          <c:val>
            <c:numRef>
              <c:f>Sheet1!$B$4:$E$4</c:f>
              <c:numCache>
                <c:formatCode>General</c:formatCode>
                <c:ptCount val="4"/>
                <c:pt idx="0">
                  <c:v>0</c:v>
                </c:pt>
                <c:pt idx="1">
                  <c:v>1</c:v>
                </c:pt>
                <c:pt idx="2">
                  <c:v>2</c:v>
                </c:pt>
                <c:pt idx="3">
                  <c:v>1</c:v>
                </c:pt>
              </c:numCache>
            </c:numRef>
          </c:val>
          <c:extLst>
            <c:ext xmlns:c16="http://schemas.microsoft.com/office/drawing/2014/chart" uri="{C3380CC4-5D6E-409C-BE32-E72D297353CC}">
              <c16:uniqueId val="{00000000-0421-4866-9DA3-33373F7E6412}"/>
            </c:ext>
          </c:extLst>
        </c:ser>
        <c:ser>
          <c:idx val="1"/>
          <c:order val="1"/>
          <c:tx>
            <c:strRef>
              <c:f>Sheet1!$A$5</c:f>
              <c:strCache>
                <c:ptCount val="1"/>
                <c:pt idx="0">
                  <c:v>15-19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Sheet1!$B$3:$E$3</c:f>
              <c:strCache>
                <c:ptCount val="4"/>
                <c:pt idx="0">
                  <c:v>2019</c:v>
                </c:pt>
                <c:pt idx="1">
                  <c:v>2020</c:v>
                </c:pt>
                <c:pt idx="2">
                  <c:v>2021</c:v>
                </c:pt>
                <c:pt idx="3">
                  <c:v>2022</c:v>
                </c:pt>
              </c:strCache>
            </c:strRef>
          </c:cat>
          <c:val>
            <c:numRef>
              <c:f>Sheet1!$B$5:$E$5</c:f>
              <c:numCache>
                <c:formatCode>General</c:formatCode>
                <c:ptCount val="4"/>
                <c:pt idx="0">
                  <c:v>75</c:v>
                </c:pt>
                <c:pt idx="1">
                  <c:v>71</c:v>
                </c:pt>
                <c:pt idx="2">
                  <c:v>77</c:v>
                </c:pt>
                <c:pt idx="3">
                  <c:v>71</c:v>
                </c:pt>
              </c:numCache>
            </c:numRef>
          </c:val>
          <c:extLst>
            <c:ext xmlns:c16="http://schemas.microsoft.com/office/drawing/2014/chart" uri="{C3380CC4-5D6E-409C-BE32-E72D297353CC}">
              <c16:uniqueId val="{00000001-0421-4866-9DA3-33373F7E6412}"/>
            </c:ext>
          </c:extLst>
        </c:ser>
        <c:ser>
          <c:idx val="2"/>
          <c:order val="2"/>
          <c:tx>
            <c:strRef>
              <c:f>Sheet1!$A$6</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Sheet1!$B$3:$E$3</c:f>
              <c:strCache>
                <c:ptCount val="4"/>
                <c:pt idx="0">
                  <c:v>2019</c:v>
                </c:pt>
                <c:pt idx="1">
                  <c:v>2020</c:v>
                </c:pt>
                <c:pt idx="2">
                  <c:v>2021</c:v>
                </c:pt>
                <c:pt idx="3">
                  <c:v>2022</c:v>
                </c:pt>
              </c:strCache>
            </c:strRef>
          </c:cat>
          <c:val>
            <c:numRef>
              <c:f>Sheet1!$B$6:$E$6</c:f>
              <c:numCache>
                <c:formatCode>General</c:formatCode>
                <c:ptCount val="4"/>
                <c:pt idx="0">
                  <c:v>235</c:v>
                </c:pt>
                <c:pt idx="1">
                  <c:v>203</c:v>
                </c:pt>
                <c:pt idx="2">
                  <c:v>195</c:v>
                </c:pt>
                <c:pt idx="3">
                  <c:v>212</c:v>
                </c:pt>
              </c:numCache>
            </c:numRef>
          </c:val>
          <c:extLst>
            <c:ext xmlns:c16="http://schemas.microsoft.com/office/drawing/2014/chart" uri="{C3380CC4-5D6E-409C-BE32-E72D297353CC}">
              <c16:uniqueId val="{00000002-0421-4866-9DA3-33373F7E6412}"/>
            </c:ext>
          </c:extLst>
        </c:ser>
        <c:ser>
          <c:idx val="3"/>
          <c:order val="3"/>
          <c:tx>
            <c:strRef>
              <c:f>Sheet1!$A$7</c:f>
              <c:strCache>
                <c:ptCount val="1"/>
                <c:pt idx="0">
                  <c:v>25-44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Sheet1!$B$3:$E$3</c:f>
              <c:strCache>
                <c:ptCount val="4"/>
                <c:pt idx="0">
                  <c:v>2019</c:v>
                </c:pt>
                <c:pt idx="1">
                  <c:v>2020</c:v>
                </c:pt>
                <c:pt idx="2">
                  <c:v>2021</c:v>
                </c:pt>
                <c:pt idx="3">
                  <c:v>2022</c:v>
                </c:pt>
              </c:strCache>
            </c:strRef>
          </c:cat>
          <c:val>
            <c:numRef>
              <c:f>Sheet1!$B$7:$E$7</c:f>
              <c:numCache>
                <c:formatCode>General</c:formatCode>
                <c:ptCount val="4"/>
                <c:pt idx="0">
                  <c:v>437</c:v>
                </c:pt>
                <c:pt idx="1">
                  <c:v>400</c:v>
                </c:pt>
                <c:pt idx="2">
                  <c:v>418</c:v>
                </c:pt>
                <c:pt idx="3">
                  <c:v>494</c:v>
                </c:pt>
              </c:numCache>
            </c:numRef>
          </c:val>
          <c:extLst>
            <c:ext xmlns:c16="http://schemas.microsoft.com/office/drawing/2014/chart" uri="{C3380CC4-5D6E-409C-BE32-E72D297353CC}">
              <c16:uniqueId val="{00000003-0421-4866-9DA3-33373F7E6412}"/>
            </c:ext>
          </c:extLst>
        </c:ser>
        <c:ser>
          <c:idx val="4"/>
          <c:order val="4"/>
          <c:tx>
            <c:strRef>
              <c:f>Sheet1!$A$8</c:f>
              <c:strCache>
                <c:ptCount val="1"/>
                <c:pt idx="0">
                  <c:v>45 and over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Sheet1!$B$3:$E$3</c:f>
              <c:strCache>
                <c:ptCount val="4"/>
                <c:pt idx="0">
                  <c:v>2019</c:v>
                </c:pt>
                <c:pt idx="1">
                  <c:v>2020</c:v>
                </c:pt>
                <c:pt idx="2">
                  <c:v>2021</c:v>
                </c:pt>
                <c:pt idx="3">
                  <c:v>2022</c:v>
                </c:pt>
              </c:strCache>
            </c:strRef>
          </c:cat>
          <c:val>
            <c:numRef>
              <c:f>Sheet1!$B$8:$E$8</c:f>
              <c:numCache>
                <c:formatCode>General</c:formatCode>
                <c:ptCount val="4"/>
                <c:pt idx="0">
                  <c:v>1</c:v>
                </c:pt>
                <c:pt idx="1">
                  <c:v>1</c:v>
                </c:pt>
                <c:pt idx="2">
                  <c:v>2</c:v>
                </c:pt>
                <c:pt idx="3">
                  <c:v>1</c:v>
                </c:pt>
              </c:numCache>
            </c:numRef>
          </c:val>
          <c:extLst>
            <c:ext xmlns:c16="http://schemas.microsoft.com/office/drawing/2014/chart" uri="{C3380CC4-5D6E-409C-BE32-E72D297353CC}">
              <c16:uniqueId val="{00000004-0421-4866-9DA3-33373F7E6412}"/>
            </c:ext>
          </c:extLst>
        </c:ser>
        <c:dLbls>
          <c:dLblPos val="ctr"/>
          <c:showLegendKey val="0"/>
          <c:showVal val="1"/>
          <c:showCatName val="0"/>
          <c:showSerName val="0"/>
          <c:showPercent val="0"/>
          <c:showBubbleSize val="0"/>
        </c:dLbls>
        <c:gapWidth val="150"/>
        <c:overlap val="100"/>
        <c:axId val="756438704"/>
        <c:axId val="756441656"/>
      </c:barChart>
      <c:catAx>
        <c:axId val="75643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6441656"/>
        <c:crosses val="autoZero"/>
        <c:auto val="1"/>
        <c:lblAlgn val="ctr"/>
        <c:lblOffset val="100"/>
        <c:noMultiLvlLbl val="0"/>
      </c:catAx>
      <c:valAx>
        <c:axId val="756441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643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Deliveries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Sheet1!$A$127</c:f>
              <c:strCache>
                <c:ptCount val="1"/>
                <c:pt idx="0">
                  <c:v>Very Low</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Sheet1!$B$126:$E$126</c:f>
              <c:strCache>
                <c:ptCount val="4"/>
                <c:pt idx="0">
                  <c:v>2019</c:v>
                </c:pt>
                <c:pt idx="1">
                  <c:v>2020</c:v>
                </c:pt>
                <c:pt idx="2">
                  <c:v>2021</c:v>
                </c:pt>
                <c:pt idx="3">
                  <c:v>2022</c:v>
                </c:pt>
              </c:strCache>
            </c:strRef>
          </c:cat>
          <c:val>
            <c:numRef>
              <c:f>Sheet1!$B$127:$E$127</c:f>
              <c:numCache>
                <c:formatCode>General</c:formatCode>
                <c:ptCount val="4"/>
                <c:pt idx="0">
                  <c:v>9</c:v>
                </c:pt>
                <c:pt idx="1">
                  <c:v>6</c:v>
                </c:pt>
                <c:pt idx="2">
                  <c:v>5</c:v>
                </c:pt>
                <c:pt idx="3">
                  <c:v>2</c:v>
                </c:pt>
              </c:numCache>
            </c:numRef>
          </c:val>
          <c:extLst>
            <c:ext xmlns:c16="http://schemas.microsoft.com/office/drawing/2014/chart" uri="{C3380CC4-5D6E-409C-BE32-E72D297353CC}">
              <c16:uniqueId val="{00000000-0DF7-4F5F-8DF7-33224E701576}"/>
            </c:ext>
          </c:extLst>
        </c:ser>
        <c:ser>
          <c:idx val="1"/>
          <c:order val="1"/>
          <c:tx>
            <c:strRef>
              <c:f>Sheet1!$A$128</c:f>
              <c:strCache>
                <c:ptCount val="1"/>
                <c:pt idx="0">
                  <c:v>Low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Sheet1!$B$126:$E$126</c:f>
              <c:strCache>
                <c:ptCount val="4"/>
                <c:pt idx="0">
                  <c:v>2019</c:v>
                </c:pt>
                <c:pt idx="1">
                  <c:v>2020</c:v>
                </c:pt>
                <c:pt idx="2">
                  <c:v>2021</c:v>
                </c:pt>
                <c:pt idx="3">
                  <c:v>2022</c:v>
                </c:pt>
              </c:strCache>
            </c:strRef>
          </c:cat>
          <c:val>
            <c:numRef>
              <c:f>Sheet1!$B$128:$E$128</c:f>
              <c:numCache>
                <c:formatCode>General</c:formatCode>
                <c:ptCount val="4"/>
                <c:pt idx="0">
                  <c:v>30</c:v>
                </c:pt>
                <c:pt idx="1">
                  <c:v>19</c:v>
                </c:pt>
                <c:pt idx="2">
                  <c:v>38</c:v>
                </c:pt>
                <c:pt idx="3">
                  <c:v>33</c:v>
                </c:pt>
              </c:numCache>
            </c:numRef>
          </c:val>
          <c:extLst>
            <c:ext xmlns:c16="http://schemas.microsoft.com/office/drawing/2014/chart" uri="{C3380CC4-5D6E-409C-BE32-E72D297353CC}">
              <c16:uniqueId val="{00000001-0DF7-4F5F-8DF7-33224E701576}"/>
            </c:ext>
          </c:extLst>
        </c:ser>
        <c:ser>
          <c:idx val="2"/>
          <c:order val="2"/>
          <c:tx>
            <c:strRef>
              <c:f>Sheet1!$A$129</c:f>
              <c:strCache>
                <c:ptCount val="1"/>
                <c:pt idx="0">
                  <c:v>Normal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Sheet1!$B$126:$E$126</c:f>
              <c:strCache>
                <c:ptCount val="4"/>
                <c:pt idx="0">
                  <c:v>2019</c:v>
                </c:pt>
                <c:pt idx="1">
                  <c:v>2020</c:v>
                </c:pt>
                <c:pt idx="2">
                  <c:v>2021</c:v>
                </c:pt>
                <c:pt idx="3">
                  <c:v>2022</c:v>
                </c:pt>
              </c:strCache>
            </c:strRef>
          </c:cat>
          <c:val>
            <c:numRef>
              <c:f>Sheet1!$B$129:$E$129</c:f>
              <c:numCache>
                <c:formatCode>General</c:formatCode>
                <c:ptCount val="4"/>
                <c:pt idx="0">
                  <c:v>416</c:v>
                </c:pt>
                <c:pt idx="1">
                  <c:v>339</c:v>
                </c:pt>
                <c:pt idx="2">
                  <c:v>351</c:v>
                </c:pt>
                <c:pt idx="3">
                  <c:v>411</c:v>
                </c:pt>
              </c:numCache>
            </c:numRef>
          </c:val>
          <c:extLst>
            <c:ext xmlns:c16="http://schemas.microsoft.com/office/drawing/2014/chart" uri="{C3380CC4-5D6E-409C-BE32-E72D297353CC}">
              <c16:uniqueId val="{00000002-0DF7-4F5F-8DF7-33224E701576}"/>
            </c:ext>
          </c:extLst>
        </c:ser>
        <c:dLbls>
          <c:dLblPos val="ctr"/>
          <c:showLegendKey val="0"/>
          <c:showVal val="1"/>
          <c:showCatName val="0"/>
          <c:showSerName val="0"/>
          <c:showPercent val="0"/>
          <c:showBubbleSize val="0"/>
        </c:dLbls>
        <c:gapWidth val="150"/>
        <c:overlap val="100"/>
        <c:axId val="776174608"/>
        <c:axId val="776167720"/>
      </c:barChart>
      <c:catAx>
        <c:axId val="77617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6167720"/>
        <c:crosses val="autoZero"/>
        <c:auto val="1"/>
        <c:lblAlgn val="ctr"/>
        <c:lblOffset val="100"/>
        <c:noMultiLvlLbl val="0"/>
      </c:catAx>
      <c:valAx>
        <c:axId val="776167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6174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Childhood</a:t>
            </a:r>
            <a:r>
              <a:rPr lang="en-US" baseline="0"/>
              <a:t> IZ</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Sheet1!$A$16</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2022</c:v>
                </c:pt>
                <c:pt idx="1">
                  <c:v>2021</c:v>
                </c:pt>
                <c:pt idx="2">
                  <c:v>2020</c:v>
                </c:pt>
                <c:pt idx="3">
                  <c:v>2019</c:v>
                </c:pt>
              </c:strCache>
            </c:strRef>
          </c:cat>
          <c:val>
            <c:numRef>
              <c:f>Sheet1!$B$16:$E$16</c:f>
              <c:numCache>
                <c:formatCode>0%</c:formatCode>
                <c:ptCount val="4"/>
                <c:pt idx="0">
                  <c:v>0.33</c:v>
                </c:pt>
                <c:pt idx="1">
                  <c:v>0.375</c:v>
                </c:pt>
                <c:pt idx="2">
                  <c:v>0.4</c:v>
                </c:pt>
                <c:pt idx="3">
                  <c:v>0.52363636363636368</c:v>
                </c:pt>
              </c:numCache>
            </c:numRef>
          </c:val>
          <c:extLst>
            <c:ext xmlns:c16="http://schemas.microsoft.com/office/drawing/2014/chart" uri="{C3380CC4-5D6E-409C-BE32-E72D297353CC}">
              <c16:uniqueId val="{00000000-AA4B-45A0-B5DF-924847973E87}"/>
            </c:ext>
          </c:extLst>
        </c:ser>
        <c:dLbls>
          <c:dLblPos val="outEnd"/>
          <c:showLegendKey val="0"/>
          <c:showVal val="1"/>
          <c:showCatName val="0"/>
          <c:showSerName val="0"/>
          <c:showPercent val="0"/>
          <c:showBubbleSize val="0"/>
        </c:dLbls>
        <c:gapWidth val="219"/>
        <c:overlap val="-27"/>
        <c:axId val="383725200"/>
        <c:axId val="383727168"/>
        <c:extLst>
          <c:ext xmlns:c15="http://schemas.microsoft.com/office/drawing/2012/chart" uri="{02D57815-91ED-43cb-92C2-25804820EDAC}">
            <c15:filteredBarSeries>
              <c15:ser>
                <c:idx val="0"/>
                <c:order val="0"/>
                <c:tx>
                  <c:strRef>
                    <c:extLst>
                      <c:ext uri="{02D57815-91ED-43cb-92C2-25804820EDAC}">
                        <c15:formulaRef>
                          <c15:sqref>Sheet1!$A$14</c15:sqref>
                        </c15:formulaRef>
                      </c:ext>
                    </c:extLst>
                    <c:strCache>
                      <c:ptCount val="1"/>
                      <c:pt idx="0">
                        <c:v>Denominator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Sheet1!$B$13:$E$13</c15:sqref>
                        </c15:formulaRef>
                      </c:ext>
                    </c:extLst>
                    <c:strCache>
                      <c:ptCount val="4"/>
                      <c:pt idx="0">
                        <c:v>2022</c:v>
                      </c:pt>
                      <c:pt idx="1">
                        <c:v>2021</c:v>
                      </c:pt>
                      <c:pt idx="2">
                        <c:v>2020</c:v>
                      </c:pt>
                      <c:pt idx="3">
                        <c:v>2019</c:v>
                      </c:pt>
                    </c:strCache>
                  </c:strRef>
                </c:cat>
                <c:val>
                  <c:numRef>
                    <c:extLst>
                      <c:ext uri="{02D57815-91ED-43cb-92C2-25804820EDAC}">
                        <c15:formulaRef>
                          <c15:sqref>Sheet1!$B$14:$E$14</c15:sqref>
                        </c15:formulaRef>
                      </c:ext>
                    </c:extLst>
                    <c:numCache>
                      <c:formatCode>General</c:formatCode>
                      <c:ptCount val="4"/>
                      <c:pt idx="0">
                        <c:v>105</c:v>
                      </c:pt>
                      <c:pt idx="1">
                        <c:v>88</c:v>
                      </c:pt>
                      <c:pt idx="2">
                        <c:v>100</c:v>
                      </c:pt>
                      <c:pt idx="3">
                        <c:v>275</c:v>
                      </c:pt>
                    </c:numCache>
                  </c:numRef>
                </c:val>
                <c:extLst>
                  <c:ext xmlns:c16="http://schemas.microsoft.com/office/drawing/2014/chart" uri="{C3380CC4-5D6E-409C-BE32-E72D297353CC}">
                    <c16:uniqueId val="{00000001-AA4B-45A0-B5DF-924847973E8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Sheet1!$A$15</c15:sqref>
                        </c15:formulaRef>
                      </c:ext>
                    </c:extLst>
                    <c:strCache>
                      <c:ptCount val="1"/>
                      <c:pt idx="0">
                        <c:v>Numerator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Sheet1!$B$13:$E$13</c15:sqref>
                        </c15:formulaRef>
                      </c:ext>
                    </c:extLst>
                    <c:strCache>
                      <c:ptCount val="4"/>
                      <c:pt idx="0">
                        <c:v>2022</c:v>
                      </c:pt>
                      <c:pt idx="1">
                        <c:v>2021</c:v>
                      </c:pt>
                      <c:pt idx="2">
                        <c:v>2020</c:v>
                      </c:pt>
                      <c:pt idx="3">
                        <c:v>2019</c:v>
                      </c:pt>
                    </c:strCache>
                  </c:strRef>
                </c:cat>
                <c:val>
                  <c:numRef>
                    <c:extLst xmlns:c15="http://schemas.microsoft.com/office/drawing/2012/chart">
                      <c:ext xmlns:c15="http://schemas.microsoft.com/office/drawing/2012/chart" uri="{02D57815-91ED-43cb-92C2-25804820EDAC}">
                        <c15:formulaRef>
                          <c15:sqref>Sheet1!$B$15:$E$15</c15:sqref>
                        </c15:formulaRef>
                      </c:ext>
                    </c:extLst>
                    <c:numCache>
                      <c:formatCode>General</c:formatCode>
                      <c:ptCount val="4"/>
                      <c:pt idx="0">
                        <c:v>35</c:v>
                      </c:pt>
                      <c:pt idx="1">
                        <c:v>33</c:v>
                      </c:pt>
                      <c:pt idx="2">
                        <c:v>40</c:v>
                      </c:pt>
                      <c:pt idx="3">
                        <c:v>144</c:v>
                      </c:pt>
                    </c:numCache>
                  </c:numRef>
                </c:val>
                <c:extLst xmlns:c15="http://schemas.microsoft.com/office/drawing/2012/chart">
                  <c:ext xmlns:c16="http://schemas.microsoft.com/office/drawing/2014/chart" uri="{C3380CC4-5D6E-409C-BE32-E72D297353CC}">
                    <c16:uniqueId val="{00000002-AA4B-45A0-B5DF-924847973E87}"/>
                  </c:ext>
                </c:extLst>
              </c15:ser>
            </c15:filteredBarSeries>
          </c:ext>
        </c:extLst>
      </c:barChart>
      <c:dateAx>
        <c:axId val="38372520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3727168"/>
        <c:crosses val="autoZero"/>
        <c:auto val="0"/>
        <c:lblOffset val="100"/>
        <c:baseTimeUnit val="days"/>
      </c:dateAx>
      <c:valAx>
        <c:axId val="383727168"/>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3725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Weight</a:t>
            </a:r>
            <a:r>
              <a:rPr lang="en-US" baseline="0"/>
              <a:t> Assessment</a:t>
            </a:r>
            <a:endParaRPr lang="en-US"/>
          </a:p>
        </c:rich>
      </c:tx>
      <c:layout>
        <c:manualLayout>
          <c:xMode val="edge"/>
          <c:yMode val="edge"/>
          <c:x val="0.33244209133024488"/>
          <c:y val="2.43580674270944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Sheet1!$A$37</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Sheet1!$B$34:$E$34</c:f>
              <c:strCache>
                <c:ptCount val="4"/>
                <c:pt idx="0">
                  <c:v>2022</c:v>
                </c:pt>
                <c:pt idx="1">
                  <c:v>2021</c:v>
                </c:pt>
                <c:pt idx="2">
                  <c:v>2020</c:v>
                </c:pt>
                <c:pt idx="3">
                  <c:v>2019</c:v>
                </c:pt>
              </c:strCache>
            </c:strRef>
          </c:cat>
          <c:val>
            <c:numRef>
              <c:f>Sheet1!$B$37:$E$37</c:f>
              <c:numCache>
                <c:formatCode>0%</c:formatCode>
                <c:ptCount val="4"/>
                <c:pt idx="0">
                  <c:v>0.81</c:v>
                </c:pt>
                <c:pt idx="1">
                  <c:v>0.3557644730331519</c:v>
                </c:pt>
                <c:pt idx="2">
                  <c:v>0.38415841584158417</c:v>
                </c:pt>
                <c:pt idx="3">
                  <c:v>0.60921248142644868</c:v>
                </c:pt>
              </c:numCache>
            </c:numRef>
          </c:val>
          <c:extLst>
            <c:ext xmlns:c16="http://schemas.microsoft.com/office/drawing/2014/chart" uri="{C3380CC4-5D6E-409C-BE32-E72D297353CC}">
              <c16:uniqueId val="{00000000-E71F-4C8F-827E-ECC7DA9D1BDE}"/>
            </c:ext>
          </c:extLst>
        </c:ser>
        <c:dLbls>
          <c:dLblPos val="outEnd"/>
          <c:showLegendKey val="0"/>
          <c:showVal val="1"/>
          <c:showCatName val="0"/>
          <c:showSerName val="0"/>
          <c:showPercent val="0"/>
          <c:showBubbleSize val="0"/>
        </c:dLbls>
        <c:gapWidth val="219"/>
        <c:overlap val="-27"/>
        <c:axId val="704093232"/>
        <c:axId val="704093888"/>
        <c:extLst>
          <c:ext xmlns:c15="http://schemas.microsoft.com/office/drawing/2012/chart" uri="{02D57815-91ED-43cb-92C2-25804820EDAC}">
            <c15:filteredBarSeries>
              <c15:ser>
                <c:idx val="0"/>
                <c:order val="0"/>
                <c:tx>
                  <c:strRef>
                    <c:extLst>
                      <c:ext uri="{02D57815-91ED-43cb-92C2-25804820EDAC}">
                        <c15:formulaRef>
                          <c15:sqref>Sheet1!$A$35</c15:sqref>
                        </c15:formulaRef>
                      </c:ext>
                    </c:extLst>
                    <c:strCache>
                      <c:ptCount val="1"/>
                      <c:pt idx="0">
                        <c:v>Denominator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Sheet1!$B$34:$E$34</c15:sqref>
                        </c15:formulaRef>
                      </c:ext>
                    </c:extLst>
                    <c:strCache>
                      <c:ptCount val="4"/>
                      <c:pt idx="0">
                        <c:v>2022</c:v>
                      </c:pt>
                      <c:pt idx="1">
                        <c:v>2021</c:v>
                      </c:pt>
                      <c:pt idx="2">
                        <c:v>2020</c:v>
                      </c:pt>
                      <c:pt idx="3">
                        <c:v>2019</c:v>
                      </c:pt>
                    </c:strCache>
                  </c:strRef>
                </c:cat>
                <c:val>
                  <c:numRef>
                    <c:extLst>
                      <c:ext uri="{02D57815-91ED-43cb-92C2-25804820EDAC}">
                        <c15:formulaRef>
                          <c15:sqref>Sheet1!$B$35:$E$35</c15:sqref>
                        </c15:formulaRef>
                      </c:ext>
                    </c:extLst>
                    <c:numCache>
                      <c:formatCode>General</c:formatCode>
                      <c:ptCount val="4"/>
                      <c:pt idx="0">
                        <c:v>883</c:v>
                      </c:pt>
                      <c:pt idx="1">
                        <c:v>719</c:v>
                      </c:pt>
                      <c:pt idx="2">
                        <c:v>776</c:v>
                      </c:pt>
                      <c:pt idx="3">
                        <c:v>1230</c:v>
                      </c:pt>
                    </c:numCache>
                  </c:numRef>
                </c:val>
                <c:extLst>
                  <c:ext xmlns:c16="http://schemas.microsoft.com/office/drawing/2014/chart" uri="{C3380CC4-5D6E-409C-BE32-E72D297353CC}">
                    <c16:uniqueId val="{00000001-E71F-4C8F-827E-ECC7DA9D1BD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Sheet1!$A$36</c15:sqref>
                        </c15:formulaRef>
                      </c:ext>
                    </c:extLst>
                    <c:strCache>
                      <c:ptCount val="1"/>
                      <c:pt idx="0">
                        <c:v>Numerator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Sheet1!$B$34:$E$34</c15:sqref>
                        </c15:formulaRef>
                      </c:ext>
                    </c:extLst>
                    <c:strCache>
                      <c:ptCount val="4"/>
                      <c:pt idx="0">
                        <c:v>2022</c:v>
                      </c:pt>
                      <c:pt idx="1">
                        <c:v>2021</c:v>
                      </c:pt>
                      <c:pt idx="2">
                        <c:v>2020</c:v>
                      </c:pt>
                      <c:pt idx="3">
                        <c:v>2019</c:v>
                      </c:pt>
                    </c:strCache>
                  </c:strRef>
                </c:cat>
                <c:val>
                  <c:numRef>
                    <c:extLst xmlns:c15="http://schemas.microsoft.com/office/drawing/2012/chart">
                      <c:ext xmlns:c15="http://schemas.microsoft.com/office/drawing/2012/chart" uri="{02D57815-91ED-43cb-92C2-25804820EDAC}">
                        <c15:formulaRef>
                          <c15:sqref>Sheet1!$B$36:$E$36</c15:sqref>
                        </c15:formulaRef>
                      </c:ext>
                    </c:extLst>
                    <c:numCache>
                      <c:formatCode>General</c:formatCode>
                      <c:ptCount val="4"/>
                      <c:pt idx="0">
                        <c:v>716</c:v>
                      </c:pt>
                      <c:pt idx="1">
                        <c:v>594</c:v>
                      </c:pt>
                      <c:pt idx="2">
                        <c:v>539</c:v>
                      </c:pt>
                      <c:pt idx="3">
                        <c:v>739</c:v>
                      </c:pt>
                    </c:numCache>
                  </c:numRef>
                </c:val>
                <c:extLst xmlns:c15="http://schemas.microsoft.com/office/drawing/2012/chart">
                  <c:ext xmlns:c16="http://schemas.microsoft.com/office/drawing/2014/chart" uri="{C3380CC4-5D6E-409C-BE32-E72D297353CC}">
                    <c16:uniqueId val="{00000002-E71F-4C8F-827E-ECC7DA9D1BDE}"/>
                  </c:ext>
                </c:extLst>
              </c15:ser>
            </c15:filteredBarSeries>
          </c:ext>
        </c:extLst>
      </c:barChart>
      <c:catAx>
        <c:axId val="70409323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093888"/>
        <c:crosses val="autoZero"/>
        <c:auto val="1"/>
        <c:lblAlgn val="ctr"/>
        <c:lblOffset val="100"/>
        <c:noMultiLvlLbl val="0"/>
      </c:catAx>
      <c:valAx>
        <c:axId val="704093888"/>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093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Cancer</a:t>
            </a:r>
            <a:r>
              <a:rPr lang="en-US" baseline="0"/>
              <a:t> Screenings Complete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Sheet1!$J$22</c:f>
              <c:strCache>
                <c:ptCount val="1"/>
                <c:pt idx="0">
                  <c:v>Cervical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2.2222222222222223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8C-45AD-8F10-A4B4F27AE9E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Sheet1!$K$21:$N$21</c:f>
              <c:strCache>
                <c:ptCount val="4"/>
                <c:pt idx="0">
                  <c:v>2019</c:v>
                </c:pt>
                <c:pt idx="1">
                  <c:v>2020</c:v>
                </c:pt>
                <c:pt idx="2">
                  <c:v>2021</c:v>
                </c:pt>
                <c:pt idx="3">
                  <c:v>2022</c:v>
                </c:pt>
              </c:strCache>
            </c:strRef>
          </c:cat>
          <c:val>
            <c:numRef>
              <c:f>Sheet1!$K$22:$N$22</c:f>
              <c:numCache>
                <c:formatCode>0%</c:formatCode>
                <c:ptCount val="4"/>
                <c:pt idx="0">
                  <c:v>0.69</c:v>
                </c:pt>
                <c:pt idx="1">
                  <c:v>0.64</c:v>
                </c:pt>
                <c:pt idx="2">
                  <c:v>0.56000000000000005</c:v>
                </c:pt>
                <c:pt idx="3">
                  <c:v>0.56000000000000005</c:v>
                </c:pt>
              </c:numCache>
            </c:numRef>
          </c:val>
          <c:smooth val="0"/>
          <c:extLst>
            <c:ext xmlns:c16="http://schemas.microsoft.com/office/drawing/2014/chart" uri="{C3380CC4-5D6E-409C-BE32-E72D297353CC}">
              <c16:uniqueId val="{00000001-978C-45AD-8F10-A4B4F27AE9E0}"/>
            </c:ext>
          </c:extLst>
        </c:ser>
        <c:ser>
          <c:idx val="1"/>
          <c:order val="1"/>
          <c:tx>
            <c:strRef>
              <c:f>Sheet1!$J$23</c:f>
              <c:strCache>
                <c:ptCount val="1"/>
                <c:pt idx="0">
                  <c:v>Breast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1.0185067526415994E-16"/>
                  <c:y val="-6.9444444444444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8C-45AD-8F10-A4B4F27AE9E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Sheet1!$K$21:$N$21</c:f>
              <c:strCache>
                <c:ptCount val="4"/>
                <c:pt idx="0">
                  <c:v>2019</c:v>
                </c:pt>
                <c:pt idx="1">
                  <c:v>2020</c:v>
                </c:pt>
                <c:pt idx="2">
                  <c:v>2021</c:v>
                </c:pt>
                <c:pt idx="3">
                  <c:v>2022</c:v>
                </c:pt>
              </c:strCache>
            </c:strRef>
          </c:cat>
          <c:val>
            <c:numRef>
              <c:f>Sheet1!$K$23:$N$23</c:f>
              <c:numCache>
                <c:formatCode>0%</c:formatCode>
                <c:ptCount val="4"/>
                <c:pt idx="1">
                  <c:v>0.7</c:v>
                </c:pt>
                <c:pt idx="2">
                  <c:v>0.74</c:v>
                </c:pt>
                <c:pt idx="3">
                  <c:v>0.7</c:v>
                </c:pt>
              </c:numCache>
            </c:numRef>
          </c:val>
          <c:smooth val="0"/>
          <c:extLst>
            <c:ext xmlns:c16="http://schemas.microsoft.com/office/drawing/2014/chart" uri="{C3380CC4-5D6E-409C-BE32-E72D297353CC}">
              <c16:uniqueId val="{00000003-978C-45AD-8F10-A4B4F27AE9E0}"/>
            </c:ext>
          </c:extLst>
        </c:ser>
        <c:ser>
          <c:idx val="2"/>
          <c:order val="2"/>
          <c:tx>
            <c:strRef>
              <c:f>Sheet1!$J$24</c:f>
              <c:strCache>
                <c:ptCount val="1"/>
                <c:pt idx="0">
                  <c:v>Colorectal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2"/>
              <c:layout>
                <c:manualLayout>
                  <c:x val="-1.3888888888888888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8C-45AD-8F10-A4B4F27AE9E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Sheet1!$K$21:$N$21</c:f>
              <c:strCache>
                <c:ptCount val="4"/>
                <c:pt idx="0">
                  <c:v>2019</c:v>
                </c:pt>
                <c:pt idx="1">
                  <c:v>2020</c:v>
                </c:pt>
                <c:pt idx="2">
                  <c:v>2021</c:v>
                </c:pt>
                <c:pt idx="3">
                  <c:v>2022</c:v>
                </c:pt>
              </c:strCache>
            </c:strRef>
          </c:cat>
          <c:val>
            <c:numRef>
              <c:f>Sheet1!$K$24:$N$24</c:f>
              <c:numCache>
                <c:formatCode>0%</c:formatCode>
                <c:ptCount val="4"/>
                <c:pt idx="0">
                  <c:v>0.56000000000000005</c:v>
                </c:pt>
                <c:pt idx="1">
                  <c:v>0.47</c:v>
                </c:pt>
                <c:pt idx="2">
                  <c:v>0.54</c:v>
                </c:pt>
                <c:pt idx="3">
                  <c:v>0.49</c:v>
                </c:pt>
              </c:numCache>
            </c:numRef>
          </c:val>
          <c:smooth val="0"/>
          <c:extLst>
            <c:ext xmlns:c16="http://schemas.microsoft.com/office/drawing/2014/chart" uri="{C3380CC4-5D6E-409C-BE32-E72D297353CC}">
              <c16:uniqueId val="{00000005-978C-45AD-8F10-A4B4F27AE9E0}"/>
            </c:ext>
          </c:extLst>
        </c:ser>
        <c:dLbls>
          <c:showLegendKey val="0"/>
          <c:showVal val="0"/>
          <c:showCatName val="0"/>
          <c:showSerName val="0"/>
          <c:showPercent val="0"/>
          <c:showBubbleSize val="0"/>
        </c:dLbls>
        <c:marker val="1"/>
        <c:smooth val="0"/>
        <c:axId val="708163040"/>
        <c:axId val="708161072"/>
      </c:lineChart>
      <c:catAx>
        <c:axId val="70816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8161072"/>
        <c:crosses val="autoZero"/>
        <c:auto val="1"/>
        <c:lblAlgn val="ctr"/>
        <c:lblOffset val="100"/>
        <c:noMultiLvlLbl val="0"/>
      </c:catAx>
      <c:valAx>
        <c:axId val="708161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8163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Sheet1!$G$92</c:f>
              <c:strCache>
                <c:ptCount val="1"/>
                <c:pt idx="0">
                  <c:v>BMI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Sheet1!$H$91:$K$91</c:f>
              <c:strCache>
                <c:ptCount val="4"/>
                <c:pt idx="0">
                  <c:v>2019</c:v>
                </c:pt>
                <c:pt idx="1">
                  <c:v>2020</c:v>
                </c:pt>
                <c:pt idx="2">
                  <c:v>2021</c:v>
                </c:pt>
                <c:pt idx="3">
                  <c:v>2022</c:v>
                </c:pt>
              </c:strCache>
            </c:strRef>
          </c:cat>
          <c:val>
            <c:numRef>
              <c:f>Sheet1!$H$92:$K$92</c:f>
              <c:numCache>
                <c:formatCode>0%</c:formatCode>
                <c:ptCount val="4"/>
                <c:pt idx="0">
                  <c:v>0.23</c:v>
                </c:pt>
                <c:pt idx="1">
                  <c:v>0.26</c:v>
                </c:pt>
                <c:pt idx="2">
                  <c:v>0.56000000000000005</c:v>
                </c:pt>
                <c:pt idx="3">
                  <c:v>0.56000000000000005</c:v>
                </c:pt>
              </c:numCache>
            </c:numRef>
          </c:val>
          <c:smooth val="0"/>
          <c:extLst>
            <c:ext xmlns:c16="http://schemas.microsoft.com/office/drawing/2014/chart" uri="{C3380CC4-5D6E-409C-BE32-E72D297353CC}">
              <c16:uniqueId val="{00000000-7F94-4A0E-A627-33F9A0954B99}"/>
            </c:ext>
          </c:extLst>
        </c:ser>
        <c:ser>
          <c:idx val="1"/>
          <c:order val="1"/>
          <c:tx>
            <c:strRef>
              <c:f>Sheet1!$G$93</c:f>
              <c:strCache>
                <c:ptCount val="1"/>
                <c:pt idx="0">
                  <c:v>Tobacco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Sheet1!$H$91:$K$91</c:f>
              <c:strCache>
                <c:ptCount val="4"/>
                <c:pt idx="0">
                  <c:v>2019</c:v>
                </c:pt>
                <c:pt idx="1">
                  <c:v>2020</c:v>
                </c:pt>
                <c:pt idx="2">
                  <c:v>2021</c:v>
                </c:pt>
                <c:pt idx="3">
                  <c:v>2022</c:v>
                </c:pt>
              </c:strCache>
            </c:strRef>
          </c:cat>
          <c:val>
            <c:numRef>
              <c:f>Sheet1!$H$93:$K$93</c:f>
              <c:numCache>
                <c:formatCode>0%</c:formatCode>
                <c:ptCount val="4"/>
                <c:pt idx="0">
                  <c:v>0.98</c:v>
                </c:pt>
                <c:pt idx="1">
                  <c:v>0.77</c:v>
                </c:pt>
                <c:pt idx="2">
                  <c:v>0.86</c:v>
                </c:pt>
                <c:pt idx="3">
                  <c:v>0.87</c:v>
                </c:pt>
              </c:numCache>
            </c:numRef>
          </c:val>
          <c:smooth val="0"/>
          <c:extLst>
            <c:ext xmlns:c16="http://schemas.microsoft.com/office/drawing/2014/chart" uri="{C3380CC4-5D6E-409C-BE32-E72D297353CC}">
              <c16:uniqueId val="{00000001-7F94-4A0E-A627-33F9A0954B99}"/>
            </c:ext>
          </c:extLst>
        </c:ser>
        <c:dLbls>
          <c:showLegendKey val="0"/>
          <c:showVal val="0"/>
          <c:showCatName val="0"/>
          <c:showSerName val="0"/>
          <c:showPercent val="0"/>
          <c:showBubbleSize val="0"/>
        </c:dLbls>
        <c:marker val="1"/>
        <c:smooth val="0"/>
        <c:axId val="742365848"/>
        <c:axId val="742375360"/>
      </c:lineChart>
      <c:catAx>
        <c:axId val="742365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375360"/>
        <c:crosses val="autoZero"/>
        <c:auto val="1"/>
        <c:lblAlgn val="ctr"/>
        <c:lblOffset val="100"/>
        <c:noMultiLvlLbl val="0"/>
      </c:catAx>
      <c:valAx>
        <c:axId val="742375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365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Sheet1!$I$56</c:f>
              <c:strCache>
                <c:ptCount val="1"/>
                <c:pt idx="0">
                  <c:v>IVD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4.1928721174002651E-3"/>
                  <c:y val="-2.5293593465660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44-4420-A755-55231C2AB015}"/>
                </c:ext>
              </c:extLst>
            </c:dLbl>
            <c:dLbl>
              <c:idx val="3"/>
              <c:layout>
                <c:manualLayout>
                  <c:x val="-1.537368683232603E-16"/>
                  <c:y val="-3.0848337374474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44-4420-A755-55231C2AB01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Sheet1!$J$55:$M$55</c:f>
              <c:strCache>
                <c:ptCount val="4"/>
                <c:pt idx="0">
                  <c:v>2019</c:v>
                </c:pt>
                <c:pt idx="1">
                  <c:v>2020</c:v>
                </c:pt>
                <c:pt idx="2">
                  <c:v>2021</c:v>
                </c:pt>
                <c:pt idx="3">
                  <c:v>2022</c:v>
                </c:pt>
              </c:strCache>
            </c:strRef>
          </c:cat>
          <c:val>
            <c:numRef>
              <c:f>Sheet1!$J$56:$M$56</c:f>
              <c:numCache>
                <c:formatCode>0%</c:formatCode>
                <c:ptCount val="4"/>
                <c:pt idx="0">
                  <c:v>0.93</c:v>
                </c:pt>
                <c:pt idx="1">
                  <c:v>0.89</c:v>
                </c:pt>
                <c:pt idx="2">
                  <c:v>0.86</c:v>
                </c:pt>
                <c:pt idx="3">
                  <c:v>0.83</c:v>
                </c:pt>
              </c:numCache>
            </c:numRef>
          </c:val>
          <c:smooth val="0"/>
          <c:extLst>
            <c:ext xmlns:c16="http://schemas.microsoft.com/office/drawing/2014/chart" uri="{C3380CC4-5D6E-409C-BE32-E72D297353CC}">
              <c16:uniqueId val="{00000002-5744-4420-A755-55231C2AB015}"/>
            </c:ext>
          </c:extLst>
        </c:ser>
        <c:ser>
          <c:idx val="1"/>
          <c:order val="1"/>
          <c:tx>
            <c:strRef>
              <c:f>Sheet1!$I$57</c:f>
              <c:strCache>
                <c:ptCount val="1"/>
                <c:pt idx="0">
                  <c:v>Statin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manualLayout>
                  <c:x val="0"/>
                  <c:y val="5.420055742641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44-4420-A755-55231C2AB015}"/>
                </c:ext>
              </c:extLst>
            </c:dLbl>
            <c:dLbl>
              <c:idx val="3"/>
              <c:layout>
                <c:manualLayout>
                  <c:x val="-1.2578616352201411E-2"/>
                  <c:y val="5.48414886657324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44-4420-A755-55231C2AB01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Sheet1!$J$55:$M$55</c:f>
              <c:strCache>
                <c:ptCount val="4"/>
                <c:pt idx="0">
                  <c:v>2019</c:v>
                </c:pt>
                <c:pt idx="1">
                  <c:v>2020</c:v>
                </c:pt>
                <c:pt idx="2">
                  <c:v>2021</c:v>
                </c:pt>
                <c:pt idx="3">
                  <c:v>2022</c:v>
                </c:pt>
              </c:strCache>
            </c:strRef>
          </c:cat>
          <c:val>
            <c:numRef>
              <c:f>Sheet1!$J$57:$M$57</c:f>
              <c:numCache>
                <c:formatCode>0%</c:formatCode>
                <c:ptCount val="4"/>
                <c:pt idx="0">
                  <c:v>0.65</c:v>
                </c:pt>
                <c:pt idx="1">
                  <c:v>0.67</c:v>
                </c:pt>
                <c:pt idx="2">
                  <c:v>0.83</c:v>
                </c:pt>
                <c:pt idx="3">
                  <c:v>0.84</c:v>
                </c:pt>
              </c:numCache>
            </c:numRef>
          </c:val>
          <c:smooth val="0"/>
          <c:extLst>
            <c:ext xmlns:c16="http://schemas.microsoft.com/office/drawing/2014/chart" uri="{C3380CC4-5D6E-409C-BE32-E72D297353CC}">
              <c16:uniqueId val="{00000005-5744-4420-A755-55231C2AB015}"/>
            </c:ext>
          </c:extLst>
        </c:ser>
        <c:dLbls>
          <c:showLegendKey val="0"/>
          <c:showVal val="0"/>
          <c:showCatName val="0"/>
          <c:showSerName val="0"/>
          <c:showPercent val="0"/>
          <c:showBubbleSize val="0"/>
        </c:dLbls>
        <c:marker val="1"/>
        <c:smooth val="0"/>
        <c:axId val="572393480"/>
        <c:axId val="572392496"/>
      </c:lineChart>
      <c:catAx>
        <c:axId val="572393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392496"/>
        <c:crosses val="autoZero"/>
        <c:auto val="1"/>
        <c:lblAlgn val="ctr"/>
        <c:lblOffset val="100"/>
        <c:noMultiLvlLbl val="0"/>
      </c:catAx>
      <c:valAx>
        <c:axId val="572392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393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Depression Follow 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0"/>
          <c:tx>
            <c:strRef>
              <c:f>Sheet1!$E$84</c:f>
              <c:strCache>
                <c:ptCount val="1"/>
                <c:pt idx="0">
                  <c:v>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Sheet1!$A$87</c:f>
              <c:strCache>
                <c:ptCount val="1"/>
                <c:pt idx="0">
                  <c:v>Total</c:v>
                </c:pt>
              </c:strCache>
              <c:extLst/>
            </c:strRef>
          </c:cat>
          <c:val>
            <c:numRef>
              <c:f>Sheet1!$E$87</c:f>
              <c:numCache>
                <c:formatCode>0%</c:formatCode>
                <c:ptCount val="1"/>
                <c:pt idx="0">
                  <c:v>0.62852367688022281</c:v>
                </c:pt>
              </c:numCache>
              <c:extLst/>
            </c:numRef>
          </c:val>
          <c:extLst>
            <c:ext xmlns:c16="http://schemas.microsoft.com/office/drawing/2014/chart" uri="{C3380CC4-5D6E-409C-BE32-E72D297353CC}">
              <c16:uniqueId val="{00000000-849E-4B62-8732-51D5E7468FF4}"/>
            </c:ext>
          </c:extLst>
        </c:ser>
        <c:ser>
          <c:idx val="2"/>
          <c:order val="1"/>
          <c:tx>
            <c:strRef>
              <c:f>Sheet1!$D$84</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Sheet1!$A$87</c:f>
              <c:strCache>
                <c:ptCount val="1"/>
                <c:pt idx="0">
                  <c:v>Total</c:v>
                </c:pt>
              </c:strCache>
              <c:extLst/>
            </c:strRef>
          </c:cat>
          <c:val>
            <c:numRef>
              <c:f>Sheet1!$D$87</c:f>
              <c:numCache>
                <c:formatCode>0%</c:formatCode>
                <c:ptCount val="1"/>
                <c:pt idx="0">
                  <c:v>0.53506162345941355</c:v>
                </c:pt>
              </c:numCache>
              <c:extLst/>
            </c:numRef>
          </c:val>
          <c:extLst>
            <c:ext xmlns:c16="http://schemas.microsoft.com/office/drawing/2014/chart" uri="{C3380CC4-5D6E-409C-BE32-E72D297353CC}">
              <c16:uniqueId val="{00000001-849E-4B62-8732-51D5E7468FF4}"/>
            </c:ext>
          </c:extLst>
        </c:ser>
        <c:ser>
          <c:idx val="1"/>
          <c:order val="2"/>
          <c:tx>
            <c:strRef>
              <c:f>Sheet1!$C$84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Sheet1!$A$87</c:f>
              <c:strCache>
                <c:ptCount val="1"/>
                <c:pt idx="0">
                  <c:v>Total</c:v>
                </c:pt>
              </c:strCache>
              <c:extLst/>
            </c:strRef>
          </c:cat>
          <c:val>
            <c:numRef>
              <c:f>Sheet1!$C$87</c:f>
              <c:numCache>
                <c:formatCode>0%</c:formatCode>
                <c:ptCount val="1"/>
                <c:pt idx="0">
                  <c:v>0.65112521638776688</c:v>
                </c:pt>
              </c:numCache>
              <c:extLst/>
            </c:numRef>
          </c:val>
          <c:extLst>
            <c:ext xmlns:c16="http://schemas.microsoft.com/office/drawing/2014/chart" uri="{C3380CC4-5D6E-409C-BE32-E72D297353CC}">
              <c16:uniqueId val="{00000002-849E-4B62-8732-51D5E7468FF4}"/>
            </c:ext>
          </c:extLst>
        </c:ser>
        <c:ser>
          <c:idx val="0"/>
          <c:order val="3"/>
          <c:tx>
            <c:strRef>
              <c:f>Sheet1!$B$84</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Sheet1!$A$87</c:f>
              <c:strCache>
                <c:ptCount val="1"/>
                <c:pt idx="0">
                  <c:v>Total</c:v>
                </c:pt>
              </c:strCache>
              <c:extLst/>
            </c:strRef>
          </c:cat>
          <c:val>
            <c:numRef>
              <c:f>Sheet1!$B$87</c:f>
              <c:numCache>
                <c:formatCode>0%</c:formatCode>
                <c:ptCount val="1"/>
                <c:pt idx="0">
                  <c:v>0.71</c:v>
                </c:pt>
              </c:numCache>
              <c:extLst/>
            </c:numRef>
          </c:val>
          <c:extLst>
            <c:ext xmlns:c16="http://schemas.microsoft.com/office/drawing/2014/chart" uri="{C3380CC4-5D6E-409C-BE32-E72D297353CC}">
              <c16:uniqueId val="{00000003-849E-4B62-8732-51D5E7468FF4}"/>
            </c:ext>
          </c:extLst>
        </c:ser>
        <c:dLbls>
          <c:dLblPos val="outEnd"/>
          <c:showLegendKey val="0"/>
          <c:showVal val="1"/>
          <c:showCatName val="0"/>
          <c:showSerName val="0"/>
          <c:showPercent val="0"/>
          <c:showBubbleSize val="0"/>
        </c:dLbls>
        <c:gapWidth val="219"/>
        <c:overlap val="-27"/>
        <c:axId val="399290624"/>
        <c:axId val="399291040"/>
      </c:barChart>
      <c:catAx>
        <c:axId val="39929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291040"/>
        <c:crosses val="autoZero"/>
        <c:auto val="1"/>
        <c:lblAlgn val="ctr"/>
        <c:lblOffset val="100"/>
        <c:noMultiLvlLbl val="0"/>
      </c:catAx>
      <c:valAx>
        <c:axId val="399291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29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7C6C78A4-6E33-4F91-9196-4E9502D06BAD}" type="datetimeFigureOut">
              <a:rPr lang="en-US" smtClean="0"/>
              <a:t>3/14/2023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FF7772D9-4EBE-443E-BCD2-97A77D4CB514}" type="slidenum">
              <a:rPr lang="en-US" smtClean="0"/>
              <a:t>‹#›</a:t>
            </a:fld>
            <a:endParaRPr lang="en-US"/>
          </a:p>
        </p:txBody>
      </p:sp>
    </p:spTree>
    <p:extLst>
      <p:ext uri="{BB962C8B-B14F-4D97-AF65-F5344CB8AC3E}">
        <p14:creationId xmlns:p14="http://schemas.microsoft.com/office/powerpoint/2010/main" val="176634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fld id="{F91E076F-71CC-4062-8FC0-0215F135FCB3}" type="datetimeFigureOut">
              <a:rPr lang="en-US" smtClean="0"/>
              <a:t>3/14/2023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6DCACFBE-DDAD-4CE6-847A-00578FD99049}" type="slidenum">
              <a:rPr lang="en-US" smtClean="0"/>
              <a:t>‹#›</a:t>
            </a:fld>
            <a:endParaRPr lang="en-US"/>
          </a:p>
        </p:txBody>
      </p:sp>
    </p:spTree>
    <p:extLst>
      <p:ext uri="{BB962C8B-B14F-4D97-AF65-F5344CB8AC3E}">
        <p14:creationId xmlns:p14="http://schemas.microsoft.com/office/powerpoint/2010/main" val="224938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ACFBE-DDAD-4CE6-847A-00578FD99049}" type="slidenum">
              <a:rPr lang="en-US" smtClean="0"/>
              <a:t>1</a:t>
            </a:fld>
            <a:endParaRPr lang="en-US"/>
          </a:p>
        </p:txBody>
      </p:sp>
    </p:spTree>
    <p:extLst>
      <p:ext uri="{BB962C8B-B14F-4D97-AF65-F5344CB8AC3E}">
        <p14:creationId xmlns:p14="http://schemas.microsoft.com/office/powerpoint/2010/main" val="345351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ACFBE-DDAD-4CE6-847A-00578FD99049}" type="slidenum">
              <a:rPr lang="en-US" smtClean="0"/>
              <a:t>11</a:t>
            </a:fld>
            <a:endParaRPr lang="en-US"/>
          </a:p>
        </p:txBody>
      </p:sp>
    </p:spTree>
    <p:extLst>
      <p:ext uri="{BB962C8B-B14F-4D97-AF65-F5344CB8AC3E}">
        <p14:creationId xmlns:p14="http://schemas.microsoft.com/office/powerpoint/2010/main" val="233204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E7900E1-7FDB-43EA-9D62-E0F47C1197EC}" type="datetimeFigureOut">
              <a:rPr lang="en-US" smtClean="0"/>
              <a:t>3/14/2023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EE21FE0-1965-4EA4-958B-B4BC61DCC939}"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7900E1-7FDB-43EA-9D62-E0F47C1197EC}"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21FE0-1965-4EA4-958B-B4BC61DCC93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EE21FE0-1965-4EA4-958B-B4BC61DCC939}"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7900E1-7FDB-43EA-9D62-E0F47C1197EC}"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8C5D87EE-407F-47E0-9906-A3997D846863}" type="datetimeFigureOut">
              <a:rPr lang="en-US" smtClean="0"/>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542D1-154A-444A-962F-5B5EBAA8568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9214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2" descr="C:\Users\Nicole Shorter\Documents\Hospital\Images\shutterstock_10552783_small.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colorTemperature colorTemp="5600"/>
                    </a14:imgEffect>
                    <a14:imgEffect>
                      <a14:saturation sat="108000"/>
                    </a14:imgEffect>
                    <a14:imgEffect>
                      <a14:brightnessContrast bright="15000"/>
                    </a14:imgEffect>
                  </a14:imgLayer>
                </a14:imgProps>
              </a:ext>
              <a:ext uri="{28A0092B-C50C-407E-A947-70E740481C1C}">
                <a14:useLocalDpi xmlns:a14="http://schemas.microsoft.com/office/drawing/2010/main"/>
              </a:ext>
            </a:extLst>
          </a:blip>
          <a:srcRect l="5477" r="5264"/>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3800" y="5704969"/>
            <a:ext cx="1323222" cy="803496"/>
          </a:xfrm>
          <a:prstGeom prst="rect">
            <a:avLst/>
          </a:prstGeom>
        </p:spPr>
      </p:pic>
      <p:sp>
        <p:nvSpPr>
          <p:cNvPr id="8" name="Rectangle 7"/>
          <p:cNvSpPr/>
          <p:nvPr userDrawn="1"/>
        </p:nvSpPr>
        <p:spPr>
          <a:xfrm>
            <a:off x="-1" y="1143000"/>
            <a:ext cx="9144001" cy="2819400"/>
          </a:xfrm>
          <a:prstGeom prst="rect">
            <a:avLst/>
          </a:prstGeom>
          <a:solidFill>
            <a:schemeClr val="bg1">
              <a:alpha val="4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950" b="1" dirty="0">
              <a:effectLst>
                <a:outerShdw blurRad="38100" dist="38100" dir="2700000" algn="tl">
                  <a:srgbClr val="000000">
                    <a:alpha val="43137"/>
                  </a:srgbClr>
                </a:outerShdw>
              </a:effectLst>
            </a:endParaRPr>
          </a:p>
        </p:txBody>
      </p:sp>
      <p:sp>
        <p:nvSpPr>
          <p:cNvPr id="4" name="Text Placeholder 3"/>
          <p:cNvSpPr>
            <a:spLocks noGrp="1"/>
          </p:cNvSpPr>
          <p:nvPr>
            <p:ph type="body" sz="quarter" idx="10" hasCustomPrompt="1"/>
          </p:nvPr>
        </p:nvSpPr>
        <p:spPr>
          <a:xfrm>
            <a:off x="322264" y="4572000"/>
            <a:ext cx="8669337" cy="990600"/>
          </a:xfrm>
          <a:prstGeom prst="rect">
            <a:avLst/>
          </a:prstGeom>
        </p:spPr>
        <p:txBody>
          <a:bodyPr>
            <a:normAutofit/>
          </a:bodyPr>
          <a:lstStyle>
            <a:lvl1pPr marL="85725" indent="0" algn="r">
              <a:buFontTx/>
              <a:buNone/>
              <a:defRPr sz="2100" b="1" i="1" baseline="0">
                <a:solidFill>
                  <a:schemeClr val="bg1"/>
                </a:solidFill>
                <a:effectLst>
                  <a:outerShdw blurRad="38100" dist="38100" dir="2700000" algn="tl">
                    <a:srgbClr val="000000">
                      <a:alpha val="43137"/>
                    </a:srgbClr>
                  </a:outerShdw>
                </a:effectLst>
              </a:defRPr>
            </a:lvl1pPr>
          </a:lstStyle>
          <a:p>
            <a:pPr lvl="0"/>
            <a:r>
              <a:rPr lang="en-US"/>
              <a:t>Name, title</a:t>
            </a:r>
          </a:p>
          <a:p>
            <a:pPr lvl="0"/>
            <a:r>
              <a:rPr lang="en-US"/>
              <a:t>Division/organization </a:t>
            </a:r>
          </a:p>
        </p:txBody>
      </p:sp>
      <p:sp>
        <p:nvSpPr>
          <p:cNvPr id="11" name="Text Placeholder 10"/>
          <p:cNvSpPr>
            <a:spLocks noGrp="1"/>
          </p:cNvSpPr>
          <p:nvPr>
            <p:ph type="body" sz="quarter" idx="11" hasCustomPrompt="1"/>
          </p:nvPr>
        </p:nvSpPr>
        <p:spPr>
          <a:xfrm>
            <a:off x="228600" y="1447800"/>
            <a:ext cx="8763000" cy="2286000"/>
          </a:xfrm>
          <a:prstGeom prst="rect">
            <a:avLst/>
          </a:prstGeom>
        </p:spPr>
        <p:txBody>
          <a:bodyPr anchor="ctr">
            <a:normAutofit/>
          </a:bodyPr>
          <a:lstStyle>
            <a:lvl1pPr marL="3572" indent="0" algn="ctr">
              <a:buFontTx/>
              <a:buNone/>
              <a:defRPr sz="4950" b="1">
                <a:solidFill>
                  <a:schemeClr val="bg1"/>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a:t>PRESENTATION TITLE</a:t>
            </a:r>
          </a:p>
        </p:txBody>
      </p:sp>
    </p:spTree>
    <p:extLst>
      <p:ext uri="{BB962C8B-B14F-4D97-AF65-F5344CB8AC3E}">
        <p14:creationId xmlns:p14="http://schemas.microsoft.com/office/powerpoint/2010/main" val="1229594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Word Slide - dark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B6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p:cNvSpPr>
            <a:spLocks noGrp="1"/>
          </p:cNvSpPr>
          <p:nvPr>
            <p:ph type="body" sz="quarter" idx="10" hasCustomPrompt="1"/>
          </p:nvPr>
        </p:nvSpPr>
        <p:spPr>
          <a:xfrm>
            <a:off x="609600" y="609600"/>
            <a:ext cx="8001000" cy="5638800"/>
          </a:xfrm>
          <a:prstGeom prst="rect">
            <a:avLst/>
          </a:prstGeom>
        </p:spPr>
        <p:txBody>
          <a:bodyPr anchor="ctr">
            <a:normAutofit/>
          </a:bodyPr>
          <a:lstStyle>
            <a:lvl1pPr marL="3572" indent="0" algn="r">
              <a:lnSpc>
                <a:spcPts val="6375"/>
              </a:lnSpc>
              <a:spcBef>
                <a:spcPts val="0"/>
              </a:spcBef>
              <a:buFontTx/>
              <a:buNone/>
              <a:defRPr sz="7200" b="1">
                <a:solidFill>
                  <a:schemeClr val="bg1"/>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a:t>Word or </a:t>
            </a:r>
            <a:br>
              <a:rPr lang="en-US"/>
            </a:br>
            <a:r>
              <a:rPr lang="en-US"/>
              <a:t>phrase</a:t>
            </a:r>
          </a:p>
        </p:txBody>
      </p:sp>
      <p:sp>
        <p:nvSpPr>
          <p:cNvPr id="4" name="TextBox 3">
            <a:extLst>
              <a:ext uri="{FF2B5EF4-FFF2-40B4-BE49-F238E27FC236}">
                <a16:creationId xmlns:a16="http://schemas.microsoft.com/office/drawing/2014/main" id="{4230D6BD-3133-4BDD-AAD0-52151B5442C3}"/>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228988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Word Slide - light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A4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p:cNvSpPr>
            <a:spLocks noGrp="1"/>
          </p:cNvSpPr>
          <p:nvPr>
            <p:ph type="body" sz="quarter" idx="10" hasCustomPrompt="1"/>
          </p:nvPr>
        </p:nvSpPr>
        <p:spPr>
          <a:xfrm>
            <a:off x="609600" y="609600"/>
            <a:ext cx="8001000" cy="5638800"/>
          </a:xfrm>
          <a:prstGeom prst="rect">
            <a:avLst/>
          </a:prstGeom>
        </p:spPr>
        <p:txBody>
          <a:bodyPr anchor="ctr">
            <a:normAutofit/>
          </a:bodyPr>
          <a:lstStyle>
            <a:lvl1pPr marL="3572" indent="0" algn="r">
              <a:lnSpc>
                <a:spcPts val="6375"/>
              </a:lnSpc>
              <a:spcBef>
                <a:spcPts val="0"/>
              </a:spcBef>
              <a:buFontTx/>
              <a:buNone/>
              <a:defRPr sz="7200" b="1">
                <a:solidFill>
                  <a:schemeClr val="bg1"/>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a:t>Word or </a:t>
            </a:r>
            <a:br>
              <a:rPr lang="en-US"/>
            </a:br>
            <a:r>
              <a:rPr lang="en-US"/>
              <a:t>phrase</a:t>
            </a:r>
          </a:p>
        </p:txBody>
      </p:sp>
      <p:sp>
        <p:nvSpPr>
          <p:cNvPr id="4" name="TextBox 3">
            <a:extLst>
              <a:ext uri="{FF2B5EF4-FFF2-40B4-BE49-F238E27FC236}">
                <a16:creationId xmlns:a16="http://schemas.microsoft.com/office/drawing/2014/main" id="{2BD8C1C4-46CB-4FEB-9EDF-D847674CA536}"/>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4239880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amp; mountain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7662" b="43535"/>
          <a:stretch/>
        </p:blipFill>
        <p:spPr>
          <a:xfrm>
            <a:off x="-8906" y="2667000"/>
            <a:ext cx="9138205" cy="4191000"/>
          </a:xfrm>
          <a:prstGeom prst="rect">
            <a:avLst/>
          </a:prstGeom>
        </p:spPr>
      </p:pic>
      <p:sp>
        <p:nvSpPr>
          <p:cNvPr id="5" name="Text Placeholder 2"/>
          <p:cNvSpPr>
            <a:spLocks noGrp="1"/>
          </p:cNvSpPr>
          <p:nvPr>
            <p:ph type="body" sz="quarter" idx="10" hasCustomPrompt="1"/>
          </p:nvPr>
        </p:nvSpPr>
        <p:spPr>
          <a:xfrm>
            <a:off x="609600" y="609600"/>
            <a:ext cx="8001000" cy="5638800"/>
          </a:xfrm>
          <a:prstGeom prst="rect">
            <a:avLst/>
          </a:prstGeom>
        </p:spPr>
        <p:txBody>
          <a:bodyPr anchor="t">
            <a:normAutofit/>
          </a:bodyPr>
          <a:lstStyle>
            <a:lvl1pPr marL="347663" indent="-344091" algn="l">
              <a:lnSpc>
                <a:spcPts val="6375"/>
              </a:lnSpc>
              <a:spcBef>
                <a:spcPts val="0"/>
              </a:spcBef>
              <a:buFont typeface="Arial" panose="020B0604020202020204" pitchFamily="34" charset="0"/>
              <a:buChar char="•"/>
              <a:defRPr sz="4500" b="1" baseline="0">
                <a:solidFill>
                  <a:srgbClr val="5B6C30"/>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a:t>Word, phrase or</a:t>
            </a:r>
          </a:p>
          <a:p>
            <a:pPr lvl="0"/>
            <a:r>
              <a:rPr lang="en-US"/>
              <a:t>Short bullets</a:t>
            </a:r>
          </a:p>
        </p:txBody>
      </p:sp>
      <p:sp>
        <p:nvSpPr>
          <p:cNvPr id="4" name="TextBox 3">
            <a:extLst>
              <a:ext uri="{FF2B5EF4-FFF2-40B4-BE49-F238E27FC236}">
                <a16:creationId xmlns:a16="http://schemas.microsoft.com/office/drawing/2014/main" id="{7B313339-EB42-48A8-8F51-4F8D34C0D5AD}"/>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3647804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_option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t="14057" r="7662" b="37416"/>
          <a:stretch/>
        </p:blipFill>
        <p:spPr>
          <a:xfrm>
            <a:off x="0" y="3253839"/>
            <a:ext cx="9144000" cy="3604162"/>
          </a:xfrm>
          <a:prstGeom prst="rect">
            <a:avLst/>
          </a:prstGeom>
        </p:spPr>
      </p:pic>
      <p:sp>
        <p:nvSpPr>
          <p:cNvPr id="2" name="Title 1"/>
          <p:cNvSpPr>
            <a:spLocks noGrp="1"/>
          </p:cNvSpPr>
          <p:nvPr>
            <p:ph type="title"/>
          </p:nvPr>
        </p:nvSpPr>
        <p:spPr>
          <a:xfrm>
            <a:off x="457200" y="274638"/>
            <a:ext cx="8153400" cy="1143000"/>
          </a:xfrm>
          <a:prstGeom prst="rect">
            <a:avLst/>
          </a:prstGeom>
        </p:spPr>
        <p:txBody>
          <a:bodyPr/>
          <a:lstStyle>
            <a:lvl1pPr>
              <a:defRPr b="0">
                <a:solidFill>
                  <a:srgbClr val="5B6C30"/>
                </a:solidFill>
              </a:defRPr>
            </a:lvl1pPr>
          </a:lstStyle>
          <a:p>
            <a:r>
              <a:rPr lang="en-US"/>
              <a:t>Click to edit Master title style</a:t>
            </a:r>
          </a:p>
        </p:txBody>
      </p:sp>
      <p:sp>
        <p:nvSpPr>
          <p:cNvPr id="3" name="Content Placeholder 2"/>
          <p:cNvSpPr>
            <a:spLocks noGrp="1"/>
          </p:cNvSpPr>
          <p:nvPr>
            <p:ph idx="1"/>
          </p:nvPr>
        </p:nvSpPr>
        <p:spPr>
          <a:xfrm>
            <a:off x="457200" y="1600200"/>
            <a:ext cx="8153400" cy="4800600"/>
          </a:xfrm>
          <a:prstGeom prst="rect">
            <a:avLst/>
          </a:prstGeom>
        </p:spPr>
        <p:txBody>
          <a:bodyPr>
            <a:normAutofit/>
          </a:bodyPr>
          <a:lstStyle>
            <a:lvl1pPr>
              <a:defRPr sz="1800">
                <a:solidFill>
                  <a:srgbClr val="02618D"/>
                </a:solidFill>
              </a:defRPr>
            </a:lvl1pPr>
            <a:lvl2pPr>
              <a:defRPr sz="1800">
                <a:solidFill>
                  <a:srgbClr val="02618D"/>
                </a:solidFill>
              </a:defRPr>
            </a:lvl2pPr>
            <a:lvl3pPr>
              <a:defRPr sz="1500">
                <a:solidFill>
                  <a:srgbClr val="02618D"/>
                </a:solidFill>
              </a:defRPr>
            </a:lvl3pPr>
            <a:lvl4pPr>
              <a:defRPr sz="1350">
                <a:solidFill>
                  <a:srgbClr val="02618D"/>
                </a:solidFill>
              </a:defRPr>
            </a:lvl4pPr>
            <a:lvl5pPr>
              <a:defRPr sz="1200">
                <a:solidFill>
                  <a:srgbClr val="0261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5A75B253-9F17-44A3-B3A1-73279ABA3B63}"/>
              </a:ext>
            </a:extLst>
          </p:cNvPr>
          <p:cNvSpPr txBox="1"/>
          <p:nvPr userDrawn="1"/>
        </p:nvSpPr>
        <p:spPr>
          <a:xfrm>
            <a:off x="8458200" y="65502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3088285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_option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a:prstGeom prst="rect">
            <a:avLst/>
          </a:prstGeom>
        </p:spPr>
        <p:txBody>
          <a:bodyPr/>
          <a:lstStyle>
            <a:lvl1pPr>
              <a:defRPr b="0">
                <a:solidFill>
                  <a:srgbClr val="5B6C30"/>
                </a:solidFill>
              </a:defRPr>
            </a:lvl1pPr>
          </a:lstStyle>
          <a:p>
            <a:r>
              <a:rPr lang="en-US"/>
              <a:t>Click to edit Master title style</a:t>
            </a:r>
          </a:p>
        </p:txBody>
      </p:sp>
      <p:sp>
        <p:nvSpPr>
          <p:cNvPr id="3" name="Content Placeholder 2"/>
          <p:cNvSpPr>
            <a:spLocks noGrp="1"/>
          </p:cNvSpPr>
          <p:nvPr>
            <p:ph idx="1"/>
          </p:nvPr>
        </p:nvSpPr>
        <p:spPr>
          <a:xfrm>
            <a:off x="457200" y="1600200"/>
            <a:ext cx="8153400" cy="4800600"/>
          </a:xfrm>
          <a:prstGeom prst="rect">
            <a:avLst/>
          </a:prstGeom>
        </p:spPr>
        <p:txBody>
          <a:bodyPr>
            <a:normAutofit/>
          </a:bodyPr>
          <a:lstStyle>
            <a:lvl1pPr>
              <a:defRPr sz="1800">
                <a:solidFill>
                  <a:srgbClr val="02618D"/>
                </a:solidFill>
              </a:defRPr>
            </a:lvl1pPr>
            <a:lvl2pPr>
              <a:defRPr sz="1800">
                <a:solidFill>
                  <a:srgbClr val="02618D"/>
                </a:solidFill>
              </a:defRPr>
            </a:lvl2pPr>
            <a:lvl3pPr>
              <a:defRPr sz="1500">
                <a:solidFill>
                  <a:srgbClr val="02618D"/>
                </a:solidFill>
              </a:defRPr>
            </a:lvl3pPr>
            <a:lvl4pPr>
              <a:defRPr sz="1350">
                <a:solidFill>
                  <a:srgbClr val="02618D"/>
                </a:solidFill>
              </a:defRPr>
            </a:lvl4pPr>
            <a:lvl5pPr>
              <a:defRPr sz="1200">
                <a:solidFill>
                  <a:srgbClr val="0261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161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option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t="14057" r="7662" b="37416"/>
          <a:stretch/>
        </p:blipFill>
        <p:spPr>
          <a:xfrm>
            <a:off x="0" y="3253839"/>
            <a:ext cx="9144000" cy="3604162"/>
          </a:xfrm>
          <a:prstGeom prst="rect">
            <a:avLst/>
          </a:prstGeom>
        </p:spPr>
      </p:pic>
      <p:sp>
        <p:nvSpPr>
          <p:cNvPr id="5" name="Picture Placeholder 3">
            <a:extLst>
              <a:ext uri="{FF2B5EF4-FFF2-40B4-BE49-F238E27FC236}">
                <a16:creationId xmlns:a16="http://schemas.microsoft.com/office/drawing/2014/main" id="{ED91DED5-6C13-40C5-8B33-B81C46FA2270}"/>
              </a:ext>
            </a:extLst>
          </p:cNvPr>
          <p:cNvSpPr>
            <a:spLocks noGrp="1"/>
          </p:cNvSpPr>
          <p:nvPr>
            <p:ph type="pic" sz="quarter" idx="10" hasCustomPrompt="1"/>
          </p:nvPr>
        </p:nvSpPr>
        <p:spPr>
          <a:xfrm>
            <a:off x="1371600" y="304800"/>
            <a:ext cx="6400800" cy="4572000"/>
          </a:xfrm>
          <a:prstGeom prst="rect">
            <a:avLst/>
          </a:prstGeom>
        </p:spPr>
        <p:txBody>
          <a:bodyPr anchor="ctr"/>
          <a:lstStyle>
            <a:lvl1pPr marL="85725" indent="0" algn="ctr">
              <a:buFontTx/>
              <a:buNone/>
              <a:defRPr b="1" baseline="0"/>
            </a:lvl1pPr>
          </a:lstStyle>
          <a:p>
            <a:r>
              <a:rPr lang="en-US" dirty="0"/>
              <a:t>Insert a picture, without covering the mountains. </a:t>
            </a:r>
          </a:p>
        </p:txBody>
      </p:sp>
      <p:sp>
        <p:nvSpPr>
          <p:cNvPr id="6" name="TextBox 5">
            <a:extLst>
              <a:ext uri="{FF2B5EF4-FFF2-40B4-BE49-F238E27FC236}">
                <a16:creationId xmlns:a16="http://schemas.microsoft.com/office/drawing/2014/main" id="{37C31BD9-3F59-4536-A279-DAA542EE617A}"/>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188418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DE7900E1-7FDB-43EA-9D62-E0F47C1197EC}"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EE21FE0-1965-4EA4-958B-B4BC61DCC939}"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picture slide">
    <p:spTree>
      <p:nvGrpSpPr>
        <p:cNvPr id="1" name=""/>
        <p:cNvGrpSpPr/>
        <p:nvPr/>
      </p:nvGrpSpPr>
      <p:grpSpPr>
        <a:xfrm>
          <a:off x="0" y="0"/>
          <a:ext cx="0" cy="0"/>
          <a:chOff x="0" y="0"/>
          <a:chExt cx="0" cy="0"/>
        </a:xfrm>
      </p:grpSpPr>
      <p:sp>
        <p:nvSpPr>
          <p:cNvPr id="2" name="Picture Placeholder 3"/>
          <p:cNvSpPr>
            <a:spLocks noGrp="1"/>
          </p:cNvSpPr>
          <p:nvPr>
            <p:ph type="pic" sz="quarter" idx="10" hasCustomPrompt="1"/>
          </p:nvPr>
        </p:nvSpPr>
        <p:spPr>
          <a:xfrm>
            <a:off x="0" y="0"/>
            <a:ext cx="9144000" cy="6858000"/>
          </a:xfrm>
          <a:prstGeom prst="rect">
            <a:avLst/>
          </a:prstGeom>
        </p:spPr>
        <p:txBody>
          <a:bodyPr anchor="ctr"/>
          <a:lstStyle>
            <a:lvl1pPr marL="85725" indent="0" algn="ctr">
              <a:buFontTx/>
              <a:buNone/>
              <a:defRPr b="1" baseline="0"/>
            </a:lvl1pPr>
          </a:lstStyle>
          <a:p>
            <a:r>
              <a:rPr lang="en-US" dirty="0"/>
              <a:t>Use this layout option for full screen photos and no words</a:t>
            </a:r>
          </a:p>
        </p:txBody>
      </p:sp>
      <p:sp>
        <p:nvSpPr>
          <p:cNvPr id="3" name="TextBox 2">
            <a:extLst>
              <a:ext uri="{FF2B5EF4-FFF2-40B4-BE49-F238E27FC236}">
                <a16:creationId xmlns:a16="http://schemas.microsoft.com/office/drawing/2014/main" id="{6F605515-B169-44F9-A165-14497666C131}"/>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2130415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113C0D-C82B-42FD-8E9B-53E73416672E}"/>
              </a:ext>
            </a:extLst>
          </p:cNvPr>
          <p:cNvSpPr txBox="1"/>
          <p:nvPr userDrawn="1"/>
        </p:nvSpPr>
        <p:spPr>
          <a:xfrm>
            <a:off x="8458200" y="65502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509385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Envision Health light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1F63D1-BF23-468B-B69C-0F10B50A8AC9}"/>
              </a:ext>
            </a:extLst>
          </p:cNvPr>
          <p:cNvPicPr>
            <a:picLocks noChangeAspect="1"/>
          </p:cNvPicPr>
          <p:nvPr userDrawn="1"/>
        </p:nvPicPr>
        <p:blipFill>
          <a:blip r:embed="rId2"/>
          <a:stretch>
            <a:fillRect/>
          </a:stretch>
        </p:blipFill>
        <p:spPr>
          <a:xfrm>
            <a:off x="0" y="1"/>
            <a:ext cx="9144000" cy="6857999"/>
          </a:xfrm>
          <a:prstGeom prst="rect">
            <a:avLst/>
          </a:prstGeom>
        </p:spPr>
      </p:pic>
      <p:sp>
        <p:nvSpPr>
          <p:cNvPr id="3" name="TextBox 2">
            <a:extLst>
              <a:ext uri="{FF2B5EF4-FFF2-40B4-BE49-F238E27FC236}">
                <a16:creationId xmlns:a16="http://schemas.microsoft.com/office/drawing/2014/main" id="{55907237-5581-4C6A-B5DF-2C8D765879E4}"/>
              </a:ext>
            </a:extLst>
          </p:cNvPr>
          <p:cNvSpPr txBox="1"/>
          <p:nvPr userDrawn="1"/>
        </p:nvSpPr>
        <p:spPr>
          <a:xfrm>
            <a:off x="8458200" y="6400800"/>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2335763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EEE6ED-6365-49C7-A463-F3437BCE42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4057" r="7662" b="37416"/>
          <a:stretch/>
        </p:blipFill>
        <p:spPr>
          <a:xfrm>
            <a:off x="0" y="3253839"/>
            <a:ext cx="9144000" cy="3604162"/>
          </a:xfrm>
          <a:prstGeom prst="rect">
            <a:avLst/>
          </a:prstGeom>
        </p:spPr>
      </p:pic>
      <p:sp>
        <p:nvSpPr>
          <p:cNvPr id="2" name="Title 1">
            <a:extLst>
              <a:ext uri="{FF2B5EF4-FFF2-40B4-BE49-F238E27FC236}">
                <a16:creationId xmlns:a16="http://schemas.microsoft.com/office/drawing/2014/main" id="{253494B8-5BBA-406E-BA2E-A6FB56B13784}"/>
              </a:ext>
            </a:extLst>
          </p:cNvPr>
          <p:cNvSpPr>
            <a:spLocks noGrp="1"/>
          </p:cNvSpPr>
          <p:nvPr>
            <p:ph type="title"/>
          </p:nvPr>
        </p:nvSpPr>
        <p:spPr>
          <a:xfrm>
            <a:off x="623888" y="1709739"/>
            <a:ext cx="7886700" cy="2852737"/>
          </a:xfrm>
          <a:prstGeom prst="rect">
            <a:avLst/>
          </a:prstGeom>
        </p:spPr>
        <p:txBody>
          <a:bodyPr anchor="b"/>
          <a:lstStyle>
            <a:lvl1pPr>
              <a:defRPr sz="4500"/>
            </a:lvl1pPr>
          </a:lstStyle>
          <a:p>
            <a:endParaRPr lang="en-US" dirty="0"/>
          </a:p>
        </p:txBody>
      </p:sp>
      <p:sp>
        <p:nvSpPr>
          <p:cNvPr id="3" name="Text Placeholder 2">
            <a:extLst>
              <a:ext uri="{FF2B5EF4-FFF2-40B4-BE49-F238E27FC236}">
                <a16:creationId xmlns:a16="http://schemas.microsoft.com/office/drawing/2014/main" id="{B675CBB0-2B90-4B3D-9271-15B93179111E}"/>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5" name="TextBox 4">
            <a:extLst>
              <a:ext uri="{FF2B5EF4-FFF2-40B4-BE49-F238E27FC236}">
                <a16:creationId xmlns:a16="http://schemas.microsoft.com/office/drawing/2014/main" id="{9CF94BC6-8873-4F10-A3F6-E7BC3332D551}"/>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4168724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4353464"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19600" y="2174875"/>
            <a:ext cx="4353464"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413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1602" b="11043"/>
          <a:stretch/>
        </p:blipFill>
        <p:spPr>
          <a:xfrm>
            <a:off x="-8061" y="-1"/>
            <a:ext cx="9152061" cy="6858001"/>
          </a:xfrm>
          <a:prstGeom prst="rect">
            <a:avLst/>
          </a:prstGeom>
        </p:spPr>
      </p:pic>
      <p:sp>
        <p:nvSpPr>
          <p:cNvPr id="6" name="Oval 5">
            <a:extLst>
              <a:ext uri="{FF2B5EF4-FFF2-40B4-BE49-F238E27FC236}">
                <a16:creationId xmlns:a16="http://schemas.microsoft.com/office/drawing/2014/main" id="{9FE81D65-A90A-46A6-B68E-641EB0EDEF73}"/>
              </a:ext>
            </a:extLst>
          </p:cNvPr>
          <p:cNvSpPr/>
          <p:nvPr userDrawn="1"/>
        </p:nvSpPr>
        <p:spPr>
          <a:xfrm>
            <a:off x="1354307" y="295711"/>
            <a:ext cx="4800600" cy="6126480"/>
          </a:xfrm>
          <a:prstGeom prst="ellipse">
            <a:avLst/>
          </a:prstGeom>
          <a:solidFill>
            <a:srgbClr val="FFFFFF">
              <a:alpha val="43137"/>
            </a:srgbClr>
          </a:solidFill>
          <a:ln w="254000">
            <a:solidFill>
              <a:srgbClr val="F79646">
                <a:alpha val="68627"/>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11" name="Picture 10">
            <a:extLst>
              <a:ext uri="{FF2B5EF4-FFF2-40B4-BE49-F238E27FC236}">
                <a16:creationId xmlns:a16="http://schemas.microsoft.com/office/drawing/2014/main" id="{BE7C9CE4-FAAF-4823-B775-3C904970A7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6890" y="5318851"/>
            <a:ext cx="1536193" cy="1097280"/>
          </a:xfrm>
          <a:prstGeom prst="rect">
            <a:avLst/>
          </a:prstGeom>
        </p:spPr>
      </p:pic>
      <p:sp>
        <p:nvSpPr>
          <p:cNvPr id="10" name="Text Placeholder 9"/>
          <p:cNvSpPr>
            <a:spLocks noGrp="1"/>
          </p:cNvSpPr>
          <p:nvPr>
            <p:ph type="body" sz="quarter" idx="10" hasCustomPrompt="1"/>
          </p:nvPr>
        </p:nvSpPr>
        <p:spPr>
          <a:xfrm>
            <a:off x="1572935" y="2438402"/>
            <a:ext cx="4198690" cy="974725"/>
          </a:xfrm>
        </p:spPr>
        <p:txBody>
          <a:bodyPr>
            <a:noAutofit/>
          </a:bodyPr>
          <a:lstStyle>
            <a:lvl1pPr marL="85725" indent="0" algn="r">
              <a:buFontTx/>
              <a:buNone/>
              <a:defRPr sz="4500" b="1" i="1">
                <a:solidFill>
                  <a:schemeClr val="bg1"/>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dirty="0"/>
              <a:t>Title</a:t>
            </a:r>
          </a:p>
        </p:txBody>
      </p:sp>
      <p:sp>
        <p:nvSpPr>
          <p:cNvPr id="12" name="Text Placeholder 11"/>
          <p:cNvSpPr>
            <a:spLocks noGrp="1"/>
          </p:cNvSpPr>
          <p:nvPr>
            <p:ph type="body" sz="quarter" idx="11" hasCustomPrompt="1"/>
          </p:nvPr>
        </p:nvSpPr>
        <p:spPr>
          <a:xfrm>
            <a:off x="1572936" y="3583907"/>
            <a:ext cx="4186106" cy="876300"/>
          </a:xfrm>
        </p:spPr>
        <p:txBody>
          <a:bodyPr>
            <a:normAutofit/>
          </a:bodyPr>
          <a:lstStyle>
            <a:lvl1pPr marL="85725" indent="0" algn="r">
              <a:buFontTx/>
              <a:buNone/>
              <a:defRPr sz="3600" b="1" i="1">
                <a:solidFill>
                  <a:srgbClr val="FFCC00"/>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dirty="0"/>
              <a:t>SUBTITLE</a:t>
            </a:r>
          </a:p>
        </p:txBody>
      </p:sp>
    </p:spTree>
    <p:extLst>
      <p:ext uri="{BB962C8B-B14F-4D97-AF65-F5344CB8AC3E}">
        <p14:creationId xmlns:p14="http://schemas.microsoft.com/office/powerpoint/2010/main" val="2331939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7662"/>
          <a:stretch/>
        </p:blipFill>
        <p:spPr>
          <a:xfrm>
            <a:off x="0" y="0"/>
            <a:ext cx="8443356" cy="6858000"/>
          </a:xfrm>
          <a:prstGeom prst="rect">
            <a:avLst/>
          </a:prstGeom>
        </p:spPr>
      </p:pic>
      <p:sp>
        <p:nvSpPr>
          <p:cNvPr id="2" name="Title 1"/>
          <p:cNvSpPr>
            <a:spLocks noGrp="1"/>
          </p:cNvSpPr>
          <p:nvPr>
            <p:ph type="ctrTitle" hasCustomPrompt="1"/>
          </p:nvPr>
        </p:nvSpPr>
        <p:spPr>
          <a:xfrm>
            <a:off x="685800" y="530225"/>
            <a:ext cx="7543800" cy="2593975"/>
          </a:xfrm>
        </p:spPr>
        <p:txBody>
          <a:bodyPr anchor="b"/>
          <a:lstStyle>
            <a:lvl1pPr>
              <a:defRPr sz="4950">
                <a:ln>
                  <a:noFill/>
                </a:ln>
                <a:solidFill>
                  <a:schemeClr val="tx2"/>
                </a:solidFill>
              </a:defRPr>
            </a:lvl1pPr>
          </a:lstStyle>
          <a:p>
            <a:r>
              <a:rPr lang="en-US" dirty="0"/>
              <a:t>Click to edit Section title style</a:t>
            </a:r>
          </a:p>
        </p:txBody>
      </p:sp>
      <p:sp>
        <p:nvSpPr>
          <p:cNvPr id="3" name="Subtitle 2"/>
          <p:cNvSpPr>
            <a:spLocks noGrp="1"/>
          </p:cNvSpPr>
          <p:nvPr>
            <p:ph type="subTitle" idx="1" hasCustomPrompt="1"/>
          </p:nvPr>
        </p:nvSpPr>
        <p:spPr>
          <a:xfrm>
            <a:off x="685800" y="3276600"/>
            <a:ext cx="6461760" cy="1066800"/>
          </a:xfrm>
        </p:spPr>
        <p:txBody>
          <a:bodyPr anchor="t">
            <a:normAutofit/>
          </a:bodyPr>
          <a:lstStyle>
            <a:lvl1pPr marL="0" indent="0" algn="l">
              <a:buNone/>
              <a:defRPr sz="1800" b="1">
                <a:solidFill>
                  <a:srgbClr val="02618D"/>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SECTION SUBTITLE STYLE</a:t>
            </a:r>
          </a:p>
        </p:txBody>
      </p:sp>
    </p:spTree>
    <p:extLst>
      <p:ext uri="{BB962C8B-B14F-4D97-AF65-F5344CB8AC3E}">
        <p14:creationId xmlns:p14="http://schemas.microsoft.com/office/powerpoint/2010/main" val="1938568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B6C30"/>
                </a:solidFill>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1800">
                <a:solidFill>
                  <a:srgbClr val="02618D"/>
                </a:solidFill>
              </a:defRPr>
            </a:lvl1pPr>
            <a:lvl2pPr>
              <a:defRPr sz="1800">
                <a:solidFill>
                  <a:srgbClr val="02618D"/>
                </a:solidFill>
              </a:defRPr>
            </a:lvl2pPr>
            <a:lvl3pPr>
              <a:defRPr sz="1500">
                <a:solidFill>
                  <a:srgbClr val="02618D"/>
                </a:solidFill>
              </a:defRPr>
            </a:lvl3pPr>
            <a:lvl4pPr>
              <a:defRPr sz="1350">
                <a:solidFill>
                  <a:srgbClr val="02618D"/>
                </a:solidFill>
              </a:defRPr>
            </a:lvl4pPr>
            <a:lvl5pPr>
              <a:defRPr sz="1200">
                <a:solidFill>
                  <a:srgbClr val="0261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8135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9455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175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E7900E1-7FDB-43EA-9D62-E0F47C1197EC}" type="datetimeFigureOut">
              <a:rPr lang="en-US" smtClean="0"/>
              <a:t>3/14/2023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EE21FE0-1965-4EA4-958B-B4BC61DCC939}"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0581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33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884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1650" b="1"/>
            </a:lvl1pPr>
          </a:lstStyle>
          <a:p>
            <a:r>
              <a:rPr lang="en-US"/>
              <a:t>Click to edit Master title style</a:t>
            </a:r>
            <a:endParaRPr lang="en-US" dirty="0"/>
          </a:p>
        </p:txBody>
      </p:sp>
      <p:sp>
        <p:nvSpPr>
          <p:cNvPr id="4" name="Text Placeholder 3"/>
          <p:cNvSpPr>
            <a:spLocks noGrp="1"/>
          </p:cNvSpPr>
          <p:nvPr>
            <p:ph type="body" sz="half" idx="2"/>
          </p:nvPr>
        </p:nvSpPr>
        <p:spPr>
          <a:xfrm>
            <a:off x="304800" y="6096000"/>
            <a:ext cx="7772401" cy="609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05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165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71641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27ACC-E112-41CE-BD94-0821E221DADC}"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0001" y="4343400"/>
            <a:ext cx="1922554" cy="1932698"/>
          </a:xfrm>
          <a:prstGeom prst="rect">
            <a:avLst/>
          </a:prstGeom>
        </p:spPr>
      </p:pic>
    </p:spTree>
    <p:extLst>
      <p:ext uri="{BB962C8B-B14F-4D97-AF65-F5344CB8AC3E}">
        <p14:creationId xmlns:p14="http://schemas.microsoft.com/office/powerpoint/2010/main" val="3203013554"/>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02FD6A4-03D0-4BA2-A497-6244AD32F77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556" r="555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3740A26-273B-4597-9B63-5C8E80FFF4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006"/>
          <a:stretch/>
        </p:blipFill>
        <p:spPr>
          <a:xfrm>
            <a:off x="567811" y="388995"/>
            <a:ext cx="1373132" cy="1999300"/>
          </a:xfrm>
          <a:prstGeom prst="rect">
            <a:avLst/>
          </a:prstGeom>
        </p:spPr>
      </p:pic>
      <p:sp>
        <p:nvSpPr>
          <p:cNvPr id="2" name="Title 1">
            <a:extLst>
              <a:ext uri="{FF2B5EF4-FFF2-40B4-BE49-F238E27FC236}">
                <a16:creationId xmlns:a16="http://schemas.microsoft.com/office/drawing/2014/main" id="{5AE92A06-6679-4ED8-93B8-732381F4C902}"/>
              </a:ext>
            </a:extLst>
          </p:cNvPr>
          <p:cNvSpPr>
            <a:spLocks noGrp="1"/>
          </p:cNvSpPr>
          <p:nvPr>
            <p:ph type="ctrTitle"/>
          </p:nvPr>
        </p:nvSpPr>
        <p:spPr>
          <a:xfrm>
            <a:off x="2207622" y="182877"/>
            <a:ext cx="6368567" cy="2673532"/>
          </a:xfrm>
        </p:spPr>
        <p:txBody>
          <a:bodyPr anchor="b">
            <a:normAutofit/>
          </a:bodyPr>
          <a:lstStyle>
            <a:lvl1pPr algn="r">
              <a:defRPr sz="5400" b="1"/>
            </a:lvl1pPr>
          </a:lstStyle>
          <a:p>
            <a:r>
              <a:rPr lang="en-US"/>
              <a:t>Click to edit Master title style</a:t>
            </a:r>
          </a:p>
        </p:txBody>
      </p:sp>
      <p:sp>
        <p:nvSpPr>
          <p:cNvPr id="3" name="Subtitle 2">
            <a:extLst>
              <a:ext uri="{FF2B5EF4-FFF2-40B4-BE49-F238E27FC236}">
                <a16:creationId xmlns:a16="http://schemas.microsoft.com/office/drawing/2014/main" id="{4A075840-D0C0-4266-85C5-A58334D176E7}"/>
              </a:ext>
            </a:extLst>
          </p:cNvPr>
          <p:cNvSpPr>
            <a:spLocks noGrp="1"/>
          </p:cNvSpPr>
          <p:nvPr>
            <p:ph type="subTitle" idx="1"/>
          </p:nvPr>
        </p:nvSpPr>
        <p:spPr>
          <a:xfrm>
            <a:off x="1627372" y="2982119"/>
            <a:ext cx="6948818" cy="827881"/>
          </a:xfrm>
        </p:spPr>
        <p:txBody>
          <a:bodyPr/>
          <a:lstStyle>
            <a:lvl1pPr marL="0" indent="0" algn="r">
              <a:buNone/>
              <a:defRPr sz="1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879863-640E-4CD2-8861-73C99B0B839E}"/>
              </a:ext>
            </a:extLst>
          </p:cNvPr>
          <p:cNvSpPr>
            <a:spLocks noGrp="1"/>
          </p:cNvSpPr>
          <p:nvPr>
            <p:ph type="dt" sz="half" idx="10"/>
          </p:nvPr>
        </p:nvSpPr>
        <p:spPr/>
        <p:txBody>
          <a:bodyPr/>
          <a:lstStyle>
            <a:lvl1pPr>
              <a:defRPr>
                <a:solidFill>
                  <a:schemeClr val="bg1"/>
                </a:solidFill>
              </a:defRPr>
            </a:lvl1pPr>
          </a:lstStyle>
          <a:p>
            <a:fld id="{D19FFAB2-9EE3-4146-B88A-187D8D9F3600}" type="datetime1">
              <a:rPr lang="en-US" smtClean="0"/>
              <a:t>3/14/2023</a:t>
            </a:fld>
            <a:endParaRPr lang="en-US"/>
          </a:p>
        </p:txBody>
      </p:sp>
      <p:sp>
        <p:nvSpPr>
          <p:cNvPr id="5" name="Footer Placeholder 4">
            <a:extLst>
              <a:ext uri="{FF2B5EF4-FFF2-40B4-BE49-F238E27FC236}">
                <a16:creationId xmlns:a16="http://schemas.microsoft.com/office/drawing/2014/main" id="{E8B8BDB0-D0EE-4E92-BD7D-18A1F7552DD1}"/>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37A3F7AC-E6F7-46DE-8D0C-D268FA08552E}"/>
              </a:ext>
            </a:extLst>
          </p:cNvPr>
          <p:cNvSpPr>
            <a:spLocks noGrp="1"/>
          </p:cNvSpPr>
          <p:nvPr>
            <p:ph type="sldNum" sz="quarter" idx="12"/>
          </p:nvPr>
        </p:nvSpPr>
        <p:spPr/>
        <p:txBody>
          <a:bodyPr/>
          <a:lstStyle>
            <a:lvl1pPr>
              <a:defRPr>
                <a:solidFill>
                  <a:schemeClr val="bg1"/>
                </a:solidFill>
              </a:defRPr>
            </a:lvl1pPr>
          </a:lstStyle>
          <a:p>
            <a:fld id="{640F676A-E80A-4FD0-BDA7-6DF11B8C118C}" type="slidenum">
              <a:rPr lang="en-US" smtClean="0"/>
              <a:pPr/>
              <a:t>‹#›</a:t>
            </a:fld>
            <a:endParaRPr lang="en-US"/>
          </a:p>
        </p:txBody>
      </p:sp>
      <p:cxnSp>
        <p:nvCxnSpPr>
          <p:cNvPr id="11" name="Straight Connector 10">
            <a:extLst>
              <a:ext uri="{FF2B5EF4-FFF2-40B4-BE49-F238E27FC236}">
                <a16:creationId xmlns:a16="http://schemas.microsoft.com/office/drawing/2014/main" id="{C7264DBA-DC7F-476A-B6EB-2C62DCD9F54E}"/>
              </a:ext>
            </a:extLst>
          </p:cNvPr>
          <p:cNvCxnSpPr>
            <a:cxnSpLocks/>
          </p:cNvCxnSpPr>
          <p:nvPr userDrawn="1"/>
        </p:nvCxnSpPr>
        <p:spPr>
          <a:xfrm>
            <a:off x="1627372" y="2913318"/>
            <a:ext cx="6948818" cy="0"/>
          </a:xfrm>
          <a:prstGeom prst="line">
            <a:avLst/>
          </a:prstGeom>
          <a:ln w="476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295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EEC6C-D773-438E-ACB9-6EECE9BBE7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2AB30C-7EAB-4509-A538-A69D1A1D14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387D9-AF04-40FC-B08F-7759D78C7293}"/>
              </a:ext>
            </a:extLst>
          </p:cNvPr>
          <p:cNvSpPr>
            <a:spLocks noGrp="1"/>
          </p:cNvSpPr>
          <p:nvPr>
            <p:ph type="dt" sz="half" idx="10"/>
          </p:nvPr>
        </p:nvSpPr>
        <p:spPr/>
        <p:txBody>
          <a:bodyPr/>
          <a:lstStyle/>
          <a:p>
            <a:fld id="{20AF3E34-2FFA-4620-BC8B-4565A8744DA2}" type="datetime1">
              <a:rPr lang="en-US" smtClean="0"/>
              <a:t>3/14/2023</a:t>
            </a:fld>
            <a:endParaRPr lang="en-US"/>
          </a:p>
        </p:txBody>
      </p:sp>
      <p:sp>
        <p:nvSpPr>
          <p:cNvPr id="5" name="Footer Placeholder 4">
            <a:extLst>
              <a:ext uri="{FF2B5EF4-FFF2-40B4-BE49-F238E27FC236}">
                <a16:creationId xmlns:a16="http://schemas.microsoft.com/office/drawing/2014/main" id="{C0812888-6E3B-4C3B-935A-FBCACA523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95823-B3D3-4A50-A79B-73DFEF9AD0AD}"/>
              </a:ext>
            </a:extLst>
          </p:cNvPr>
          <p:cNvSpPr>
            <a:spLocks noGrp="1"/>
          </p:cNvSpPr>
          <p:nvPr>
            <p:ph type="sldNum" sz="quarter" idx="12"/>
          </p:nvPr>
        </p:nvSpPr>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216196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295E-1F10-40D7-9E4A-D615E5C0BBB2}"/>
              </a:ext>
            </a:extLst>
          </p:cNvPr>
          <p:cNvSpPr>
            <a:spLocks noGrp="1"/>
          </p:cNvSpPr>
          <p:nvPr>
            <p:ph type="title"/>
          </p:nvPr>
        </p:nvSpPr>
        <p:spPr>
          <a:xfrm>
            <a:off x="623888" y="1561686"/>
            <a:ext cx="7886700" cy="2852737"/>
          </a:xfrm>
        </p:spPr>
        <p:txBody>
          <a:bodyPr anchor="b"/>
          <a:lstStyle>
            <a:lvl1pPr>
              <a:defRPr sz="4500" b="1"/>
            </a:lvl1pPr>
          </a:lstStyle>
          <a:p>
            <a:r>
              <a:rPr lang="en-US"/>
              <a:t>Click to edit Master title style</a:t>
            </a:r>
          </a:p>
        </p:txBody>
      </p:sp>
      <p:sp>
        <p:nvSpPr>
          <p:cNvPr id="3" name="Text Placeholder 2">
            <a:extLst>
              <a:ext uri="{FF2B5EF4-FFF2-40B4-BE49-F238E27FC236}">
                <a16:creationId xmlns:a16="http://schemas.microsoft.com/office/drawing/2014/main" id="{5E2A7527-3E09-4968-BC1E-ED8FB66C39FB}"/>
              </a:ext>
            </a:extLst>
          </p:cNvPr>
          <p:cNvSpPr>
            <a:spLocks noGrp="1"/>
          </p:cNvSpPr>
          <p:nvPr>
            <p:ph type="body" idx="1"/>
          </p:nvPr>
        </p:nvSpPr>
        <p:spPr>
          <a:xfrm>
            <a:off x="623888" y="4589464"/>
            <a:ext cx="7886700" cy="1500187"/>
          </a:xfrm>
        </p:spPr>
        <p:txBody>
          <a:bodyPr/>
          <a:lstStyle>
            <a:lvl1pPr marL="0" indent="0">
              <a:buNone/>
              <a:defRPr sz="18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8AF3F5-A126-4B0A-901C-DB833B79BCAF}"/>
              </a:ext>
            </a:extLst>
          </p:cNvPr>
          <p:cNvSpPr>
            <a:spLocks noGrp="1"/>
          </p:cNvSpPr>
          <p:nvPr>
            <p:ph type="dt" sz="half" idx="10"/>
          </p:nvPr>
        </p:nvSpPr>
        <p:spPr/>
        <p:txBody>
          <a:bodyPr/>
          <a:lstStyle/>
          <a:p>
            <a:fld id="{B2009670-8FC5-478A-9F58-CF45A9AD3375}" type="datetime1">
              <a:rPr lang="en-US" smtClean="0"/>
              <a:t>3/14/2023</a:t>
            </a:fld>
            <a:endParaRPr lang="en-US"/>
          </a:p>
        </p:txBody>
      </p:sp>
      <p:sp>
        <p:nvSpPr>
          <p:cNvPr id="5" name="Footer Placeholder 4">
            <a:extLst>
              <a:ext uri="{FF2B5EF4-FFF2-40B4-BE49-F238E27FC236}">
                <a16:creationId xmlns:a16="http://schemas.microsoft.com/office/drawing/2014/main" id="{1FF67C68-6F75-4899-B879-C832C8DC4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17927-AF2A-45F9-BB6D-9D76C54D1A91}"/>
              </a:ext>
            </a:extLst>
          </p:cNvPr>
          <p:cNvSpPr>
            <a:spLocks noGrp="1"/>
          </p:cNvSpPr>
          <p:nvPr>
            <p:ph type="sldNum" sz="quarter" idx="12"/>
          </p:nvPr>
        </p:nvSpPr>
        <p:spPr/>
        <p:txBody>
          <a:bodyPr/>
          <a:lstStyle/>
          <a:p>
            <a:fld id="{640F676A-E80A-4FD0-BDA7-6DF11B8C118C}" type="slidenum">
              <a:rPr lang="en-US" smtClean="0"/>
              <a:t>‹#›</a:t>
            </a:fld>
            <a:endParaRPr lang="en-US"/>
          </a:p>
        </p:txBody>
      </p:sp>
      <p:cxnSp>
        <p:nvCxnSpPr>
          <p:cNvPr id="11" name="Straight Connector 10">
            <a:extLst>
              <a:ext uri="{FF2B5EF4-FFF2-40B4-BE49-F238E27FC236}">
                <a16:creationId xmlns:a16="http://schemas.microsoft.com/office/drawing/2014/main" id="{C20A7799-F845-44A8-901F-83D4F8E12051}"/>
              </a:ext>
            </a:extLst>
          </p:cNvPr>
          <p:cNvCxnSpPr>
            <a:cxnSpLocks/>
          </p:cNvCxnSpPr>
          <p:nvPr userDrawn="1"/>
        </p:nvCxnSpPr>
        <p:spPr>
          <a:xfrm>
            <a:off x="623888" y="4503203"/>
            <a:ext cx="6948818" cy="0"/>
          </a:xfrm>
          <a:prstGeom prst="line">
            <a:avLst/>
          </a:prstGeom>
          <a:ln w="476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409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14DF-9504-451E-B8FB-A72EA50ED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C4FBAC-92FB-42D8-9AD7-2261E85C368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16B7BA-E3BE-4ED6-99B9-5C4C03BBB0B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997949-CE04-45DC-AC3A-52ACE619E932}"/>
              </a:ext>
            </a:extLst>
          </p:cNvPr>
          <p:cNvSpPr>
            <a:spLocks noGrp="1"/>
          </p:cNvSpPr>
          <p:nvPr>
            <p:ph type="dt" sz="half" idx="10"/>
          </p:nvPr>
        </p:nvSpPr>
        <p:spPr/>
        <p:txBody>
          <a:bodyPr/>
          <a:lstStyle/>
          <a:p>
            <a:fld id="{1178F463-56DD-4D00-8CBC-31C7A9923C2C}" type="datetime1">
              <a:rPr lang="en-US" smtClean="0"/>
              <a:t>3/14/2023</a:t>
            </a:fld>
            <a:endParaRPr lang="en-US"/>
          </a:p>
        </p:txBody>
      </p:sp>
      <p:sp>
        <p:nvSpPr>
          <p:cNvPr id="6" name="Footer Placeholder 5">
            <a:extLst>
              <a:ext uri="{FF2B5EF4-FFF2-40B4-BE49-F238E27FC236}">
                <a16:creationId xmlns:a16="http://schemas.microsoft.com/office/drawing/2014/main" id="{72246C88-BCDD-44D1-B81A-1BE82C0C17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0BCA2-B2E9-4EB3-A4F7-09E95635E9C4}"/>
              </a:ext>
            </a:extLst>
          </p:cNvPr>
          <p:cNvSpPr>
            <a:spLocks noGrp="1"/>
          </p:cNvSpPr>
          <p:nvPr>
            <p:ph type="sldNum" sz="quarter" idx="12"/>
          </p:nvPr>
        </p:nvSpPr>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282087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DE7900E1-7FDB-43EA-9D62-E0F47C1197EC}"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21FE0-1965-4EA4-958B-B4BC61DCC939}"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6C0D-F0A0-4A51-AB4A-348A4B3087F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AD86DC-EC88-42B6-A568-0BE6E1006CD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7B90292-2902-41E5-846C-C7552745B25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3F5504-D0E4-4BC5-9985-DE552B61BE2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471F5-9F75-4F42-896D-E09AED6708C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DE6514-143D-4449-95DE-0386D2F71581}"/>
              </a:ext>
            </a:extLst>
          </p:cNvPr>
          <p:cNvSpPr>
            <a:spLocks noGrp="1"/>
          </p:cNvSpPr>
          <p:nvPr>
            <p:ph type="dt" sz="half" idx="10"/>
          </p:nvPr>
        </p:nvSpPr>
        <p:spPr/>
        <p:txBody>
          <a:bodyPr/>
          <a:lstStyle/>
          <a:p>
            <a:fld id="{811A9320-F5BA-4CF9-8448-CA3906396CFA}" type="datetime1">
              <a:rPr lang="en-US" smtClean="0"/>
              <a:t>3/14/2023</a:t>
            </a:fld>
            <a:endParaRPr lang="en-US"/>
          </a:p>
        </p:txBody>
      </p:sp>
      <p:sp>
        <p:nvSpPr>
          <p:cNvPr id="8" name="Footer Placeholder 7">
            <a:extLst>
              <a:ext uri="{FF2B5EF4-FFF2-40B4-BE49-F238E27FC236}">
                <a16:creationId xmlns:a16="http://schemas.microsoft.com/office/drawing/2014/main" id="{525A7BFB-9B80-4954-ABE8-323A1C599F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599ECE-6AE6-4510-91E8-29182D9391FE}"/>
              </a:ext>
            </a:extLst>
          </p:cNvPr>
          <p:cNvSpPr>
            <a:spLocks noGrp="1"/>
          </p:cNvSpPr>
          <p:nvPr>
            <p:ph type="sldNum" sz="quarter" idx="12"/>
          </p:nvPr>
        </p:nvSpPr>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984194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39C30-E4C6-460D-9F4F-27F0D69F3F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288CF4-77E9-47E2-850F-9FC2CCC6A62C}"/>
              </a:ext>
            </a:extLst>
          </p:cNvPr>
          <p:cNvSpPr>
            <a:spLocks noGrp="1"/>
          </p:cNvSpPr>
          <p:nvPr>
            <p:ph type="dt" sz="half" idx="10"/>
          </p:nvPr>
        </p:nvSpPr>
        <p:spPr>
          <a:xfrm>
            <a:off x="93392" y="6356351"/>
            <a:ext cx="2057400" cy="365125"/>
          </a:xfrm>
        </p:spPr>
        <p:txBody>
          <a:bodyPr/>
          <a:lstStyle/>
          <a:p>
            <a:fld id="{6F1FF89C-5DFE-4679-86EC-E4F28D026DB0}" type="datetime1">
              <a:rPr lang="en-US" smtClean="0"/>
              <a:t>3/14/2023</a:t>
            </a:fld>
            <a:endParaRPr lang="en-US"/>
          </a:p>
        </p:txBody>
      </p:sp>
      <p:sp>
        <p:nvSpPr>
          <p:cNvPr id="4" name="Footer Placeholder 3">
            <a:extLst>
              <a:ext uri="{FF2B5EF4-FFF2-40B4-BE49-F238E27FC236}">
                <a16:creationId xmlns:a16="http://schemas.microsoft.com/office/drawing/2014/main" id="{98764B95-C33E-497F-84FD-A593121D19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69EE20-6E70-4830-84B5-61700C35238A}"/>
              </a:ext>
            </a:extLst>
          </p:cNvPr>
          <p:cNvSpPr>
            <a:spLocks noGrp="1"/>
          </p:cNvSpPr>
          <p:nvPr>
            <p:ph type="sldNum" sz="quarter" idx="12"/>
          </p:nvPr>
        </p:nvSpPr>
        <p:spPr>
          <a:xfrm>
            <a:off x="6917938" y="6356351"/>
            <a:ext cx="2057400" cy="365125"/>
          </a:xfrm>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32367239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82F7C3-C340-4EE2-8C31-09638F4B65C5}"/>
              </a:ext>
            </a:extLst>
          </p:cNvPr>
          <p:cNvSpPr>
            <a:spLocks noGrp="1"/>
          </p:cNvSpPr>
          <p:nvPr>
            <p:ph type="dt" sz="half" idx="10"/>
          </p:nvPr>
        </p:nvSpPr>
        <p:spPr/>
        <p:txBody>
          <a:bodyPr/>
          <a:lstStyle/>
          <a:p>
            <a:fld id="{87D9B5A5-DB1F-45D9-BE49-FE17786A1354}" type="datetime1">
              <a:rPr lang="en-US" smtClean="0"/>
              <a:t>3/14/2023</a:t>
            </a:fld>
            <a:endParaRPr lang="en-US"/>
          </a:p>
        </p:txBody>
      </p:sp>
      <p:sp>
        <p:nvSpPr>
          <p:cNvPr id="3" name="Footer Placeholder 2">
            <a:extLst>
              <a:ext uri="{FF2B5EF4-FFF2-40B4-BE49-F238E27FC236}">
                <a16:creationId xmlns:a16="http://schemas.microsoft.com/office/drawing/2014/main" id="{008F3A5A-CFA8-4255-979B-A388708C20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B963C0-25D1-4D5D-9FC0-C4720707D68C}"/>
              </a:ext>
            </a:extLst>
          </p:cNvPr>
          <p:cNvSpPr>
            <a:spLocks noGrp="1"/>
          </p:cNvSpPr>
          <p:nvPr>
            <p:ph type="sldNum" sz="quarter" idx="12"/>
          </p:nvPr>
        </p:nvSpPr>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1758306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064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E256-BA39-4C03-A2DB-CBB70CA76D7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AA0CF0E-1E62-4CAD-8B36-54F7FE5698D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D12290-87DB-44E7-A73C-6BD8BE9F729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8588E31-3625-4413-B84A-00BAF0D7F84C}"/>
              </a:ext>
            </a:extLst>
          </p:cNvPr>
          <p:cNvSpPr>
            <a:spLocks noGrp="1"/>
          </p:cNvSpPr>
          <p:nvPr>
            <p:ph type="dt" sz="half" idx="10"/>
          </p:nvPr>
        </p:nvSpPr>
        <p:spPr/>
        <p:txBody>
          <a:bodyPr/>
          <a:lstStyle/>
          <a:p>
            <a:fld id="{B1C7253F-4826-46AE-A5C8-22BB788C89A9}" type="datetime1">
              <a:rPr lang="en-US" smtClean="0"/>
              <a:t>3/14/2023</a:t>
            </a:fld>
            <a:endParaRPr lang="en-US"/>
          </a:p>
        </p:txBody>
      </p:sp>
      <p:sp>
        <p:nvSpPr>
          <p:cNvPr id="6" name="Footer Placeholder 5">
            <a:extLst>
              <a:ext uri="{FF2B5EF4-FFF2-40B4-BE49-F238E27FC236}">
                <a16:creationId xmlns:a16="http://schemas.microsoft.com/office/drawing/2014/main" id="{235EE01C-806B-4B16-A971-0B0654C43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3677BD-CE53-4B99-B3D2-B1FA4B8C93AB}"/>
              </a:ext>
            </a:extLst>
          </p:cNvPr>
          <p:cNvSpPr>
            <a:spLocks noGrp="1"/>
          </p:cNvSpPr>
          <p:nvPr>
            <p:ph type="sldNum" sz="quarter" idx="12"/>
          </p:nvPr>
        </p:nvSpPr>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30966435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04A0A-CCB2-466C-840D-56CB0579896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EFDFA1-D0B6-4EE0-8B43-AE8D96EC93F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FDF630D-BB9B-4457-AA11-B30B821B32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30B4E8A-B5E4-48FB-921E-14FA98BB58CE}"/>
              </a:ext>
            </a:extLst>
          </p:cNvPr>
          <p:cNvSpPr>
            <a:spLocks noGrp="1"/>
          </p:cNvSpPr>
          <p:nvPr>
            <p:ph type="dt" sz="half" idx="10"/>
          </p:nvPr>
        </p:nvSpPr>
        <p:spPr/>
        <p:txBody>
          <a:bodyPr/>
          <a:lstStyle/>
          <a:p>
            <a:fld id="{60B0A13B-BC89-4E7A-A98B-EBBAFB551A74}" type="datetime1">
              <a:rPr lang="en-US" smtClean="0"/>
              <a:t>3/14/2023</a:t>
            </a:fld>
            <a:endParaRPr lang="en-US"/>
          </a:p>
        </p:txBody>
      </p:sp>
      <p:sp>
        <p:nvSpPr>
          <p:cNvPr id="6" name="Footer Placeholder 5">
            <a:extLst>
              <a:ext uri="{FF2B5EF4-FFF2-40B4-BE49-F238E27FC236}">
                <a16:creationId xmlns:a16="http://schemas.microsoft.com/office/drawing/2014/main" id="{E7003EF1-4920-4359-B148-F3F023C55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6EA31F-BD14-41AE-BCDB-8C09528E03A1}"/>
              </a:ext>
            </a:extLst>
          </p:cNvPr>
          <p:cNvSpPr>
            <a:spLocks noGrp="1"/>
          </p:cNvSpPr>
          <p:nvPr>
            <p:ph type="sldNum" sz="quarter" idx="12"/>
          </p:nvPr>
        </p:nvSpPr>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19783408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6343-E079-484F-A040-7EAF86338A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9EE168-8232-477F-B18D-6032EE406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608AD-3E62-4C42-ACB7-5481BB875D97}"/>
              </a:ext>
            </a:extLst>
          </p:cNvPr>
          <p:cNvSpPr>
            <a:spLocks noGrp="1"/>
          </p:cNvSpPr>
          <p:nvPr>
            <p:ph type="dt" sz="half" idx="10"/>
          </p:nvPr>
        </p:nvSpPr>
        <p:spPr/>
        <p:txBody>
          <a:bodyPr/>
          <a:lstStyle/>
          <a:p>
            <a:fld id="{CB40E56D-6B62-4E3A-B9A8-82C95FCB82D8}" type="datetime1">
              <a:rPr lang="en-US" smtClean="0"/>
              <a:t>3/14/2023</a:t>
            </a:fld>
            <a:endParaRPr lang="en-US"/>
          </a:p>
        </p:txBody>
      </p:sp>
      <p:sp>
        <p:nvSpPr>
          <p:cNvPr id="5" name="Footer Placeholder 4">
            <a:extLst>
              <a:ext uri="{FF2B5EF4-FFF2-40B4-BE49-F238E27FC236}">
                <a16:creationId xmlns:a16="http://schemas.microsoft.com/office/drawing/2014/main" id="{CD75373E-6D53-46D3-AB19-E3BADABD5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84969-A589-4010-B234-0361B03F2D01}"/>
              </a:ext>
            </a:extLst>
          </p:cNvPr>
          <p:cNvSpPr>
            <a:spLocks noGrp="1"/>
          </p:cNvSpPr>
          <p:nvPr>
            <p:ph type="sldNum" sz="quarter" idx="12"/>
          </p:nvPr>
        </p:nvSpPr>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1661447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7FD8CB-838A-4320-BBEA-1278F800A0D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EB2CA1-248A-46BF-BCAD-B3E8167675E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21D15-011B-474C-A052-0B843F86764F}"/>
              </a:ext>
            </a:extLst>
          </p:cNvPr>
          <p:cNvSpPr>
            <a:spLocks noGrp="1"/>
          </p:cNvSpPr>
          <p:nvPr>
            <p:ph type="dt" sz="half" idx="10"/>
          </p:nvPr>
        </p:nvSpPr>
        <p:spPr/>
        <p:txBody>
          <a:bodyPr/>
          <a:lstStyle/>
          <a:p>
            <a:fld id="{4A935BF2-F897-42EE-AFBD-127B644F9FD4}" type="datetime1">
              <a:rPr lang="en-US" smtClean="0"/>
              <a:t>3/14/2023</a:t>
            </a:fld>
            <a:endParaRPr lang="en-US"/>
          </a:p>
        </p:txBody>
      </p:sp>
      <p:sp>
        <p:nvSpPr>
          <p:cNvPr id="5" name="Footer Placeholder 4">
            <a:extLst>
              <a:ext uri="{FF2B5EF4-FFF2-40B4-BE49-F238E27FC236}">
                <a16:creationId xmlns:a16="http://schemas.microsoft.com/office/drawing/2014/main" id="{04C62583-068B-460D-9C7E-2D3786BD1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E6C66-ACD4-4E47-B7F4-71DEF3DE3934}"/>
              </a:ext>
            </a:extLst>
          </p:cNvPr>
          <p:cNvSpPr>
            <a:spLocks noGrp="1"/>
          </p:cNvSpPr>
          <p:nvPr>
            <p:ph type="sldNum" sz="quarter" idx="12"/>
          </p:nvPr>
        </p:nvSpPr>
        <p:spPr/>
        <p:txBody>
          <a:bodyPr/>
          <a:lstStyle/>
          <a:p>
            <a:fld id="{640F676A-E80A-4FD0-BDA7-6DF11B8C118C}" type="slidenum">
              <a:rPr lang="en-US" smtClean="0"/>
              <a:t>‹#›</a:t>
            </a:fld>
            <a:endParaRPr lang="en-US"/>
          </a:p>
        </p:txBody>
      </p:sp>
    </p:spTree>
    <p:extLst>
      <p:ext uri="{BB962C8B-B14F-4D97-AF65-F5344CB8AC3E}">
        <p14:creationId xmlns:p14="http://schemas.microsoft.com/office/powerpoint/2010/main" val="29688197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Light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1F63D1-BF23-468B-B69C-0F10B50A8AC9}"/>
              </a:ext>
            </a:extLst>
          </p:cNvPr>
          <p:cNvPicPr>
            <a:picLocks noChangeAspect="1"/>
          </p:cNvPicPr>
          <p:nvPr userDrawn="1"/>
        </p:nvPicPr>
        <p:blipFill>
          <a:blip r:embed="rId2"/>
          <a:stretch>
            <a:fillRect/>
          </a:stretch>
        </p:blipFill>
        <p:spPr>
          <a:xfrm>
            <a:off x="0" y="1"/>
            <a:ext cx="9144000" cy="6857999"/>
          </a:xfrm>
          <a:prstGeom prst="rect">
            <a:avLst/>
          </a:prstGeom>
        </p:spPr>
      </p:pic>
      <p:cxnSp>
        <p:nvCxnSpPr>
          <p:cNvPr id="4" name="Straight Connector 3">
            <a:extLst>
              <a:ext uri="{FF2B5EF4-FFF2-40B4-BE49-F238E27FC236}">
                <a16:creationId xmlns:a16="http://schemas.microsoft.com/office/drawing/2014/main" id="{AE870037-CA17-4876-BB25-18EF11C7D0E0}"/>
              </a:ext>
            </a:extLst>
          </p:cNvPr>
          <p:cNvCxnSpPr>
            <a:cxnSpLocks/>
          </p:cNvCxnSpPr>
          <p:nvPr userDrawn="1"/>
        </p:nvCxnSpPr>
        <p:spPr>
          <a:xfrm>
            <a:off x="623888" y="4503203"/>
            <a:ext cx="6948818"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BB40EF-FEFF-409D-A880-A53AEB939A73}"/>
              </a:ext>
            </a:extLst>
          </p:cNvPr>
          <p:cNvSpPr>
            <a:spLocks noGrp="1"/>
          </p:cNvSpPr>
          <p:nvPr>
            <p:ph type="title"/>
          </p:nvPr>
        </p:nvSpPr>
        <p:spPr>
          <a:xfrm>
            <a:off x="623888" y="1571720"/>
            <a:ext cx="7886700" cy="2852737"/>
          </a:xfrm>
        </p:spPr>
        <p:txBody>
          <a:bodyPr anchor="b"/>
          <a:lstStyle>
            <a:lvl1pPr>
              <a:defRPr sz="4500" b="1"/>
            </a:lvl1pPr>
          </a:lstStyle>
          <a:p>
            <a:r>
              <a:rPr lang="en-US"/>
              <a:t>Click to edit Master title style</a:t>
            </a:r>
          </a:p>
        </p:txBody>
      </p:sp>
      <p:sp>
        <p:nvSpPr>
          <p:cNvPr id="8" name="Text Placeholder 2">
            <a:extLst>
              <a:ext uri="{FF2B5EF4-FFF2-40B4-BE49-F238E27FC236}">
                <a16:creationId xmlns:a16="http://schemas.microsoft.com/office/drawing/2014/main" id="{0BE8336A-E838-4214-A750-723248E58B97}"/>
              </a:ext>
            </a:extLst>
          </p:cNvPr>
          <p:cNvSpPr>
            <a:spLocks noGrp="1"/>
          </p:cNvSpPr>
          <p:nvPr>
            <p:ph type="body" idx="1"/>
          </p:nvPr>
        </p:nvSpPr>
        <p:spPr>
          <a:xfrm>
            <a:off x="623888" y="4589464"/>
            <a:ext cx="7886700" cy="1500187"/>
          </a:xfrm>
        </p:spPr>
        <p:txBody>
          <a:bodyPr/>
          <a:lstStyle>
            <a:lvl1pPr marL="0" indent="0">
              <a:buNone/>
              <a:defRPr sz="18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72564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02FD6A4-03D0-4BA2-A497-6244AD32F77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556" r="555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AE92A06-6679-4ED8-93B8-732381F4C902}"/>
              </a:ext>
            </a:extLst>
          </p:cNvPr>
          <p:cNvSpPr>
            <a:spLocks noGrp="1"/>
          </p:cNvSpPr>
          <p:nvPr>
            <p:ph type="ctrTitle"/>
          </p:nvPr>
        </p:nvSpPr>
        <p:spPr>
          <a:xfrm>
            <a:off x="2207622" y="182877"/>
            <a:ext cx="6368567" cy="2673532"/>
          </a:xfrm>
        </p:spPr>
        <p:txBody>
          <a:bodyPr anchor="b">
            <a:normAutofit/>
          </a:bodyPr>
          <a:lstStyle>
            <a:lvl1pPr algn="r">
              <a:defRPr sz="4950" b="1"/>
            </a:lvl1pPr>
          </a:lstStyle>
          <a:p>
            <a:r>
              <a:rPr lang="en-US"/>
              <a:t>Click to edit Master title style</a:t>
            </a:r>
          </a:p>
        </p:txBody>
      </p:sp>
      <p:sp>
        <p:nvSpPr>
          <p:cNvPr id="3" name="Subtitle 2">
            <a:extLst>
              <a:ext uri="{FF2B5EF4-FFF2-40B4-BE49-F238E27FC236}">
                <a16:creationId xmlns:a16="http://schemas.microsoft.com/office/drawing/2014/main" id="{4A075840-D0C0-4266-85C5-A58334D176E7}"/>
              </a:ext>
            </a:extLst>
          </p:cNvPr>
          <p:cNvSpPr>
            <a:spLocks noGrp="1"/>
          </p:cNvSpPr>
          <p:nvPr>
            <p:ph type="subTitle" idx="1"/>
          </p:nvPr>
        </p:nvSpPr>
        <p:spPr>
          <a:xfrm>
            <a:off x="1718189" y="3043082"/>
            <a:ext cx="6858000" cy="827881"/>
          </a:xfrm>
        </p:spPr>
        <p:txBody>
          <a:bodyPr/>
          <a:lstStyle>
            <a:lvl1pPr marL="0" indent="0" algn="r">
              <a:buNone/>
              <a:defRPr sz="1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879863-640E-4CD2-8861-73C99B0B839E}"/>
              </a:ext>
            </a:extLst>
          </p:cNvPr>
          <p:cNvSpPr>
            <a:spLocks noGrp="1"/>
          </p:cNvSpPr>
          <p:nvPr>
            <p:ph type="dt" sz="half" idx="10"/>
          </p:nvPr>
        </p:nvSpPr>
        <p:spPr/>
        <p:txBody>
          <a:bodyPr/>
          <a:lstStyle>
            <a:lvl1pPr>
              <a:defRPr>
                <a:solidFill>
                  <a:schemeClr val="bg1"/>
                </a:solidFill>
              </a:defRPr>
            </a:lvl1pPr>
          </a:lstStyle>
          <a:p>
            <a:fld id="{8E9A8771-93B7-498D-A97B-CC10667CEB6A}" type="datetime1">
              <a:rPr lang="en-US" smtClean="0"/>
              <a:t>3/14/2023</a:t>
            </a:fld>
            <a:endParaRPr lang="en-US"/>
          </a:p>
        </p:txBody>
      </p:sp>
      <p:sp>
        <p:nvSpPr>
          <p:cNvPr id="5" name="Footer Placeholder 4">
            <a:extLst>
              <a:ext uri="{FF2B5EF4-FFF2-40B4-BE49-F238E27FC236}">
                <a16:creationId xmlns:a16="http://schemas.microsoft.com/office/drawing/2014/main" id="{E8B8BDB0-D0EE-4E92-BD7D-18A1F7552DD1}"/>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37A3F7AC-E6F7-46DE-8D0C-D268FA08552E}"/>
              </a:ext>
            </a:extLst>
          </p:cNvPr>
          <p:cNvSpPr>
            <a:spLocks noGrp="1"/>
          </p:cNvSpPr>
          <p:nvPr>
            <p:ph type="sldNum" sz="quarter" idx="12"/>
          </p:nvPr>
        </p:nvSpPr>
        <p:spPr/>
        <p:txBody>
          <a:bodyPr/>
          <a:lstStyle>
            <a:lvl1pPr>
              <a:defRPr>
                <a:solidFill>
                  <a:schemeClr val="bg1"/>
                </a:solidFill>
              </a:defRPr>
            </a:lvl1pPr>
          </a:lstStyle>
          <a:p>
            <a:fld id="{640F676A-E80A-4FD0-BDA7-6DF11B8C118C}" type="slidenum">
              <a:rPr lang="en-US" smtClean="0"/>
              <a:pPr/>
              <a:t>‹#›</a:t>
            </a:fld>
            <a:endParaRPr lang="en-US"/>
          </a:p>
        </p:txBody>
      </p:sp>
      <p:pic>
        <p:nvPicPr>
          <p:cNvPr id="7" name="Picture 6">
            <a:extLst>
              <a:ext uri="{FF2B5EF4-FFF2-40B4-BE49-F238E27FC236}">
                <a16:creationId xmlns:a16="http://schemas.microsoft.com/office/drawing/2014/main" id="{622F4399-7402-48C2-B180-25633FA6DE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0327" y="649803"/>
            <a:ext cx="2005966" cy="1280160"/>
          </a:xfrm>
          <a:prstGeom prst="rect">
            <a:avLst/>
          </a:prstGeom>
        </p:spPr>
      </p:pic>
      <p:cxnSp>
        <p:nvCxnSpPr>
          <p:cNvPr id="11" name="Straight Connector 10">
            <a:extLst>
              <a:ext uri="{FF2B5EF4-FFF2-40B4-BE49-F238E27FC236}">
                <a16:creationId xmlns:a16="http://schemas.microsoft.com/office/drawing/2014/main" id="{16DDF405-2F4B-490F-BF97-E203D1A3E230}"/>
              </a:ext>
            </a:extLst>
          </p:cNvPr>
          <p:cNvCxnSpPr>
            <a:cxnSpLocks/>
          </p:cNvCxnSpPr>
          <p:nvPr userDrawn="1"/>
        </p:nvCxnSpPr>
        <p:spPr>
          <a:xfrm>
            <a:off x="1627372" y="2979203"/>
            <a:ext cx="6948818" cy="0"/>
          </a:xfrm>
          <a:prstGeom prst="line">
            <a:avLst/>
          </a:prstGeom>
          <a:ln w="476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4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E7900E1-7FDB-43EA-9D62-E0F47C1197EC}" type="datetimeFigureOut">
              <a:rPr lang="en-US" smtClean="0"/>
              <a:t>3/14/2023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EE21FE0-1965-4EA4-958B-B4BC61DCC939}"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descr="A close up of a hillside&#10;&#10;Description automatically generated">
            <a:extLst>
              <a:ext uri="{FF2B5EF4-FFF2-40B4-BE49-F238E27FC236}">
                <a16:creationId xmlns:a16="http://schemas.microsoft.com/office/drawing/2014/main" id="{F1056ECD-B074-4680-9975-FD5FE048D55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9144000" cy="6858000"/>
          </a:xfrm>
          <a:prstGeom prst="rect">
            <a:avLst/>
          </a:prstGeom>
        </p:spPr>
      </p:pic>
      <p:sp>
        <p:nvSpPr>
          <p:cNvPr id="6" name="TextBox 5">
            <a:extLst>
              <a:ext uri="{FF2B5EF4-FFF2-40B4-BE49-F238E27FC236}">
                <a16:creationId xmlns:a16="http://schemas.microsoft.com/office/drawing/2014/main" id="{CBA3036C-42C2-4EBD-9C8E-7B7F3A089DFA}"/>
              </a:ext>
            </a:extLst>
          </p:cNvPr>
          <p:cNvSpPr txBox="1"/>
          <p:nvPr/>
        </p:nvSpPr>
        <p:spPr>
          <a:xfrm>
            <a:off x="886696" y="1690258"/>
            <a:ext cx="3650672" cy="813749"/>
          </a:xfrm>
          <a:prstGeom prst="rect">
            <a:avLst/>
          </a:prstGeom>
          <a:noFill/>
        </p:spPr>
        <p:txBody>
          <a:bodyPr wrap="square" rtlCol="0">
            <a:spAutoFit/>
          </a:bodyPr>
          <a:lstStyle/>
          <a:p>
            <a:pPr algn="ctr">
              <a:lnSpc>
                <a:spcPts val="5625"/>
              </a:lnSpc>
            </a:pPr>
            <a:r>
              <a:rPr lang="en-US" sz="5400" b="1">
                <a:latin typeface="+mj-lt"/>
              </a:rPr>
              <a:t>THANK YOU</a:t>
            </a:r>
          </a:p>
        </p:txBody>
      </p:sp>
      <p:sp>
        <p:nvSpPr>
          <p:cNvPr id="4" name="Picture Placeholder 3">
            <a:extLst>
              <a:ext uri="{FF2B5EF4-FFF2-40B4-BE49-F238E27FC236}">
                <a16:creationId xmlns:a16="http://schemas.microsoft.com/office/drawing/2014/main" id="{3F5AAB11-65B1-4B7E-B747-AD18A604E541}"/>
              </a:ext>
            </a:extLst>
          </p:cNvPr>
          <p:cNvSpPr>
            <a:spLocks noGrp="1"/>
          </p:cNvSpPr>
          <p:nvPr>
            <p:ph type="pic" sz="quarter" idx="10" hasCustomPrompt="1"/>
          </p:nvPr>
        </p:nvSpPr>
        <p:spPr>
          <a:xfrm>
            <a:off x="5216129" y="985838"/>
            <a:ext cx="2796778" cy="2443162"/>
          </a:xfrm>
        </p:spPr>
        <p:txBody>
          <a:bodyPr/>
          <a:lstStyle>
            <a:lvl1pPr marL="0" indent="0" algn="ctr">
              <a:buFontTx/>
              <a:buNone/>
              <a:defRPr/>
            </a:lvl1pPr>
          </a:lstStyle>
          <a:p>
            <a:r>
              <a:rPr lang="en-US"/>
              <a:t>Add logo(s)</a:t>
            </a:r>
          </a:p>
        </p:txBody>
      </p:sp>
    </p:spTree>
    <p:extLst>
      <p:ext uri="{BB962C8B-B14F-4D97-AF65-F5344CB8AC3E}">
        <p14:creationId xmlns:p14="http://schemas.microsoft.com/office/powerpoint/2010/main" val="4166141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Thank You CCHS logo">
    <p:spTree>
      <p:nvGrpSpPr>
        <p:cNvPr id="1" name=""/>
        <p:cNvGrpSpPr/>
        <p:nvPr/>
      </p:nvGrpSpPr>
      <p:grpSpPr>
        <a:xfrm>
          <a:off x="0" y="0"/>
          <a:ext cx="0" cy="0"/>
          <a:chOff x="0" y="0"/>
          <a:chExt cx="0" cy="0"/>
        </a:xfrm>
      </p:grpSpPr>
      <p:pic>
        <p:nvPicPr>
          <p:cNvPr id="3" name="Picture 2" descr="A close up of a hillside&#10;&#10;Description automatically generated">
            <a:extLst>
              <a:ext uri="{FF2B5EF4-FFF2-40B4-BE49-F238E27FC236}">
                <a16:creationId xmlns:a16="http://schemas.microsoft.com/office/drawing/2014/main" id="{F1056ECD-B074-4680-9975-FD5FE048D55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9144000" cy="6858000"/>
          </a:xfrm>
          <a:prstGeom prst="rect">
            <a:avLst/>
          </a:prstGeom>
        </p:spPr>
      </p:pic>
      <p:sp>
        <p:nvSpPr>
          <p:cNvPr id="6" name="TextBox 5">
            <a:extLst>
              <a:ext uri="{FF2B5EF4-FFF2-40B4-BE49-F238E27FC236}">
                <a16:creationId xmlns:a16="http://schemas.microsoft.com/office/drawing/2014/main" id="{CBA3036C-42C2-4EBD-9C8E-7B7F3A089DFA}"/>
              </a:ext>
            </a:extLst>
          </p:cNvPr>
          <p:cNvSpPr txBox="1"/>
          <p:nvPr/>
        </p:nvSpPr>
        <p:spPr>
          <a:xfrm>
            <a:off x="886696" y="1690258"/>
            <a:ext cx="3650672" cy="813749"/>
          </a:xfrm>
          <a:prstGeom prst="rect">
            <a:avLst/>
          </a:prstGeom>
          <a:noFill/>
        </p:spPr>
        <p:txBody>
          <a:bodyPr wrap="square" rtlCol="0">
            <a:spAutoFit/>
          </a:bodyPr>
          <a:lstStyle/>
          <a:p>
            <a:pPr algn="ctr">
              <a:lnSpc>
                <a:spcPts val="5625"/>
              </a:lnSpc>
            </a:pPr>
            <a:r>
              <a:rPr lang="en-US" sz="5400" b="1">
                <a:latin typeface="+mj-lt"/>
              </a:rPr>
              <a:t>THANK YOU</a:t>
            </a:r>
          </a:p>
        </p:txBody>
      </p:sp>
      <p:pic>
        <p:nvPicPr>
          <p:cNvPr id="8" name="Picture 7">
            <a:extLst>
              <a:ext uri="{FF2B5EF4-FFF2-40B4-BE49-F238E27FC236}">
                <a16:creationId xmlns:a16="http://schemas.microsoft.com/office/drawing/2014/main" id="{E1C0AB48-E9CD-40B7-97A3-5C61BA84E5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24064" y="922160"/>
            <a:ext cx="2407163" cy="1536195"/>
          </a:xfrm>
          <a:prstGeom prst="rect">
            <a:avLst/>
          </a:prstGeom>
        </p:spPr>
      </p:pic>
    </p:spTree>
    <p:extLst>
      <p:ext uri="{BB962C8B-B14F-4D97-AF65-F5344CB8AC3E}">
        <p14:creationId xmlns:p14="http://schemas.microsoft.com/office/powerpoint/2010/main" val="12696638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wo column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610ED9-20A1-4574-851D-B1AB5FF679DC}"/>
              </a:ext>
            </a:extLst>
          </p:cNvPr>
          <p:cNvPicPr>
            <a:picLocks noChangeAspect="1"/>
          </p:cNvPicPr>
          <p:nvPr userDrawn="1"/>
        </p:nvPicPr>
        <p:blipFill>
          <a:blip r:embed="rId2"/>
          <a:stretch>
            <a:fillRect/>
          </a:stretch>
        </p:blipFill>
        <p:spPr>
          <a:xfrm>
            <a:off x="0" y="1"/>
            <a:ext cx="9144000" cy="6857999"/>
          </a:xfrm>
          <a:prstGeom prst="rect">
            <a:avLst/>
          </a:prstGeom>
        </p:spPr>
      </p:pic>
      <p:sp>
        <p:nvSpPr>
          <p:cNvPr id="7" name="Text Placeholder 6"/>
          <p:cNvSpPr>
            <a:spLocks noGrp="1"/>
          </p:cNvSpPr>
          <p:nvPr>
            <p:ph type="body" sz="quarter" idx="10" hasCustomPrompt="1"/>
          </p:nvPr>
        </p:nvSpPr>
        <p:spPr>
          <a:xfrm>
            <a:off x="304800" y="304800"/>
            <a:ext cx="8610600" cy="838200"/>
          </a:xfrm>
        </p:spPr>
        <p:txBody>
          <a:bodyPr>
            <a:normAutofit/>
          </a:bodyPr>
          <a:lstStyle>
            <a:lvl1pPr marL="0" indent="0" algn="ctr">
              <a:buNone/>
              <a:defRPr lang="en-US" sz="3000" b="1" kern="1200" baseline="0" dirty="0">
                <a:solidFill>
                  <a:srgbClr val="02618D"/>
                </a:solidFill>
                <a:effectLst/>
                <a:latin typeface="+mj-lt"/>
                <a:ea typeface="+mn-ea"/>
                <a:cs typeface="Calibri" panose="020F0502020204030204" pitchFamily="34" charset="0"/>
              </a:defRPr>
            </a:lvl1pPr>
          </a:lstStyle>
          <a:p>
            <a:pPr lvl="0"/>
            <a:r>
              <a:rPr lang="en-US"/>
              <a:t>SLIDE TITLE</a:t>
            </a:r>
          </a:p>
        </p:txBody>
      </p:sp>
      <p:sp>
        <p:nvSpPr>
          <p:cNvPr id="9" name="Text Placeholder 8"/>
          <p:cNvSpPr>
            <a:spLocks noGrp="1"/>
          </p:cNvSpPr>
          <p:nvPr>
            <p:ph type="body" sz="quarter" idx="11"/>
          </p:nvPr>
        </p:nvSpPr>
        <p:spPr>
          <a:xfrm>
            <a:off x="304800" y="1362077"/>
            <a:ext cx="8610600" cy="4810125"/>
          </a:xfrm>
        </p:spPr>
        <p:txBody>
          <a:bodyPr numCol="2">
            <a:normAutofit/>
          </a:bodyPr>
          <a:lstStyle>
            <a:lvl1pPr>
              <a:defRPr sz="2700"/>
            </a:lvl1pPr>
          </a:lstStyle>
          <a:p>
            <a:pPr lvl="0"/>
            <a:r>
              <a:rPr lang="en-US"/>
              <a:t>Click to edit Master text styles</a:t>
            </a:r>
          </a:p>
        </p:txBody>
      </p:sp>
    </p:spTree>
    <p:extLst>
      <p:ext uri="{BB962C8B-B14F-4D97-AF65-F5344CB8AC3E}">
        <p14:creationId xmlns:p14="http://schemas.microsoft.com/office/powerpoint/2010/main" val="42266840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0578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2" descr="C:\Users\Nicole Shorter\Documents\Hospital\Images\shutterstock_10552783_small.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colorTemperature colorTemp="5600"/>
                    </a14:imgEffect>
                    <a14:imgEffect>
                      <a14:saturation sat="108000"/>
                    </a14:imgEffect>
                    <a14:imgEffect>
                      <a14:brightnessContrast bright="15000"/>
                    </a14:imgEffect>
                  </a14:imgLayer>
                </a14:imgProps>
              </a:ext>
              <a:ext uri="{28A0092B-C50C-407E-A947-70E740481C1C}">
                <a14:useLocalDpi xmlns:a14="http://schemas.microsoft.com/office/drawing/2010/main"/>
              </a:ext>
            </a:extLst>
          </a:blip>
          <a:srcRect l="5477" r="5264"/>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800" y="5704969"/>
            <a:ext cx="1323222" cy="803496"/>
          </a:xfrm>
          <a:prstGeom prst="rect">
            <a:avLst/>
          </a:prstGeom>
        </p:spPr>
      </p:pic>
      <p:sp>
        <p:nvSpPr>
          <p:cNvPr id="8" name="Rectangle 7"/>
          <p:cNvSpPr/>
          <p:nvPr userDrawn="1"/>
        </p:nvSpPr>
        <p:spPr>
          <a:xfrm>
            <a:off x="-1" y="1143000"/>
            <a:ext cx="9144001" cy="2819400"/>
          </a:xfrm>
          <a:prstGeom prst="rect">
            <a:avLst/>
          </a:prstGeom>
          <a:solidFill>
            <a:schemeClr val="bg1">
              <a:alpha val="4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950" b="1" dirty="0">
              <a:effectLst>
                <a:outerShdw blurRad="38100" dist="38100" dir="2700000" algn="tl">
                  <a:srgbClr val="000000">
                    <a:alpha val="43137"/>
                  </a:srgbClr>
                </a:outerShdw>
              </a:effectLst>
            </a:endParaRPr>
          </a:p>
        </p:txBody>
      </p:sp>
      <p:sp>
        <p:nvSpPr>
          <p:cNvPr id="4" name="Text Placeholder 3"/>
          <p:cNvSpPr>
            <a:spLocks noGrp="1"/>
          </p:cNvSpPr>
          <p:nvPr>
            <p:ph type="body" sz="quarter" idx="10" hasCustomPrompt="1"/>
          </p:nvPr>
        </p:nvSpPr>
        <p:spPr>
          <a:xfrm>
            <a:off x="322264" y="4572000"/>
            <a:ext cx="8669337" cy="990600"/>
          </a:xfrm>
          <a:prstGeom prst="rect">
            <a:avLst/>
          </a:prstGeom>
        </p:spPr>
        <p:txBody>
          <a:bodyPr>
            <a:normAutofit/>
          </a:bodyPr>
          <a:lstStyle>
            <a:lvl1pPr marL="85725" indent="0" algn="r">
              <a:buFontTx/>
              <a:buNone/>
              <a:defRPr sz="2100" b="1" i="1" baseline="0">
                <a:solidFill>
                  <a:schemeClr val="bg1"/>
                </a:solidFill>
                <a:effectLst>
                  <a:outerShdw blurRad="38100" dist="38100" dir="2700000" algn="tl">
                    <a:srgbClr val="000000">
                      <a:alpha val="43137"/>
                    </a:srgbClr>
                  </a:outerShdw>
                </a:effectLst>
              </a:defRPr>
            </a:lvl1pPr>
          </a:lstStyle>
          <a:p>
            <a:pPr lvl="0"/>
            <a:r>
              <a:rPr lang="en-US"/>
              <a:t>Name, title</a:t>
            </a:r>
          </a:p>
          <a:p>
            <a:pPr lvl="0"/>
            <a:r>
              <a:rPr lang="en-US"/>
              <a:t>Division/organization </a:t>
            </a:r>
          </a:p>
        </p:txBody>
      </p:sp>
      <p:sp>
        <p:nvSpPr>
          <p:cNvPr id="11" name="Text Placeholder 10"/>
          <p:cNvSpPr>
            <a:spLocks noGrp="1"/>
          </p:cNvSpPr>
          <p:nvPr>
            <p:ph type="body" sz="quarter" idx="11" hasCustomPrompt="1"/>
          </p:nvPr>
        </p:nvSpPr>
        <p:spPr>
          <a:xfrm>
            <a:off x="228600" y="1447800"/>
            <a:ext cx="8763000" cy="2286000"/>
          </a:xfrm>
          <a:prstGeom prst="rect">
            <a:avLst/>
          </a:prstGeom>
        </p:spPr>
        <p:txBody>
          <a:bodyPr anchor="ctr">
            <a:normAutofit/>
          </a:bodyPr>
          <a:lstStyle>
            <a:lvl1pPr marL="3572" indent="0" algn="ctr">
              <a:buFontTx/>
              <a:buNone/>
              <a:defRPr sz="4950" b="1">
                <a:solidFill>
                  <a:schemeClr val="bg1"/>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a:t>PRESENTATION TITLE</a:t>
            </a:r>
          </a:p>
        </p:txBody>
      </p:sp>
    </p:spTree>
    <p:extLst>
      <p:ext uri="{BB962C8B-B14F-4D97-AF65-F5344CB8AC3E}">
        <p14:creationId xmlns:p14="http://schemas.microsoft.com/office/powerpoint/2010/main" val="36472330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Word Slide - dark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B6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p:cNvSpPr>
            <a:spLocks noGrp="1"/>
          </p:cNvSpPr>
          <p:nvPr>
            <p:ph type="body" sz="quarter" idx="10" hasCustomPrompt="1"/>
          </p:nvPr>
        </p:nvSpPr>
        <p:spPr>
          <a:xfrm>
            <a:off x="609600" y="609600"/>
            <a:ext cx="8001000" cy="5638800"/>
          </a:xfrm>
          <a:prstGeom prst="rect">
            <a:avLst/>
          </a:prstGeom>
        </p:spPr>
        <p:txBody>
          <a:bodyPr anchor="ctr">
            <a:normAutofit/>
          </a:bodyPr>
          <a:lstStyle>
            <a:lvl1pPr marL="3572" indent="0" algn="r">
              <a:lnSpc>
                <a:spcPts val="6375"/>
              </a:lnSpc>
              <a:spcBef>
                <a:spcPts val="0"/>
              </a:spcBef>
              <a:buFontTx/>
              <a:buNone/>
              <a:defRPr sz="7200" b="1">
                <a:solidFill>
                  <a:schemeClr val="bg1"/>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a:t>Word or </a:t>
            </a:r>
            <a:br>
              <a:rPr lang="en-US"/>
            </a:br>
            <a:r>
              <a:rPr lang="en-US"/>
              <a:t>phrase</a:t>
            </a:r>
          </a:p>
        </p:txBody>
      </p:sp>
      <p:sp>
        <p:nvSpPr>
          <p:cNvPr id="4" name="TextBox 3">
            <a:extLst>
              <a:ext uri="{FF2B5EF4-FFF2-40B4-BE49-F238E27FC236}">
                <a16:creationId xmlns:a16="http://schemas.microsoft.com/office/drawing/2014/main" id="{4230D6BD-3133-4BDD-AAD0-52151B5442C3}"/>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3809858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Word Slide - light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A4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p:cNvSpPr>
            <a:spLocks noGrp="1"/>
          </p:cNvSpPr>
          <p:nvPr>
            <p:ph type="body" sz="quarter" idx="10" hasCustomPrompt="1"/>
          </p:nvPr>
        </p:nvSpPr>
        <p:spPr>
          <a:xfrm>
            <a:off x="609600" y="609600"/>
            <a:ext cx="8001000" cy="5638800"/>
          </a:xfrm>
          <a:prstGeom prst="rect">
            <a:avLst/>
          </a:prstGeom>
        </p:spPr>
        <p:txBody>
          <a:bodyPr anchor="ctr">
            <a:normAutofit/>
          </a:bodyPr>
          <a:lstStyle>
            <a:lvl1pPr marL="3572" indent="0" algn="r">
              <a:lnSpc>
                <a:spcPts val="6375"/>
              </a:lnSpc>
              <a:spcBef>
                <a:spcPts val="0"/>
              </a:spcBef>
              <a:buFontTx/>
              <a:buNone/>
              <a:defRPr sz="7200" b="1">
                <a:solidFill>
                  <a:schemeClr val="bg1"/>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a:t>Word or </a:t>
            </a:r>
            <a:br>
              <a:rPr lang="en-US"/>
            </a:br>
            <a:r>
              <a:rPr lang="en-US"/>
              <a:t>phrase</a:t>
            </a:r>
          </a:p>
        </p:txBody>
      </p:sp>
      <p:sp>
        <p:nvSpPr>
          <p:cNvPr id="4" name="TextBox 3">
            <a:extLst>
              <a:ext uri="{FF2B5EF4-FFF2-40B4-BE49-F238E27FC236}">
                <a16:creationId xmlns:a16="http://schemas.microsoft.com/office/drawing/2014/main" id="{2BD8C1C4-46CB-4FEB-9EDF-D847674CA536}"/>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29545449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ext &amp; mountain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7662" b="43535"/>
          <a:stretch/>
        </p:blipFill>
        <p:spPr>
          <a:xfrm>
            <a:off x="-8906" y="2667000"/>
            <a:ext cx="9138205" cy="4191000"/>
          </a:xfrm>
          <a:prstGeom prst="rect">
            <a:avLst/>
          </a:prstGeom>
        </p:spPr>
      </p:pic>
      <p:sp>
        <p:nvSpPr>
          <p:cNvPr id="5" name="Text Placeholder 2"/>
          <p:cNvSpPr>
            <a:spLocks noGrp="1"/>
          </p:cNvSpPr>
          <p:nvPr>
            <p:ph type="body" sz="quarter" idx="10" hasCustomPrompt="1"/>
          </p:nvPr>
        </p:nvSpPr>
        <p:spPr>
          <a:xfrm>
            <a:off x="609600" y="609600"/>
            <a:ext cx="8001000" cy="5638800"/>
          </a:xfrm>
          <a:prstGeom prst="rect">
            <a:avLst/>
          </a:prstGeom>
        </p:spPr>
        <p:txBody>
          <a:bodyPr anchor="t">
            <a:normAutofit/>
          </a:bodyPr>
          <a:lstStyle>
            <a:lvl1pPr marL="347663" indent="-344091" algn="l">
              <a:lnSpc>
                <a:spcPts val="6375"/>
              </a:lnSpc>
              <a:spcBef>
                <a:spcPts val="0"/>
              </a:spcBef>
              <a:buFont typeface="Arial" panose="020B0604020202020204" pitchFamily="34" charset="0"/>
              <a:buChar char="•"/>
              <a:defRPr sz="4500" b="1" baseline="0">
                <a:solidFill>
                  <a:srgbClr val="5B6C30"/>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a:t>Word, phrase or</a:t>
            </a:r>
          </a:p>
          <a:p>
            <a:pPr lvl="0"/>
            <a:r>
              <a:rPr lang="en-US"/>
              <a:t>Short bullets</a:t>
            </a:r>
          </a:p>
        </p:txBody>
      </p:sp>
      <p:sp>
        <p:nvSpPr>
          <p:cNvPr id="4" name="TextBox 3">
            <a:extLst>
              <a:ext uri="{FF2B5EF4-FFF2-40B4-BE49-F238E27FC236}">
                <a16:creationId xmlns:a16="http://schemas.microsoft.com/office/drawing/2014/main" id="{7B313339-EB42-48A8-8F51-4F8D34C0D5AD}"/>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38441267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_option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t="14057" r="7662" b="37416"/>
          <a:stretch/>
        </p:blipFill>
        <p:spPr>
          <a:xfrm>
            <a:off x="0" y="3253839"/>
            <a:ext cx="9144000" cy="3604162"/>
          </a:xfrm>
          <a:prstGeom prst="rect">
            <a:avLst/>
          </a:prstGeom>
        </p:spPr>
      </p:pic>
      <p:sp>
        <p:nvSpPr>
          <p:cNvPr id="2" name="Title 1"/>
          <p:cNvSpPr>
            <a:spLocks noGrp="1"/>
          </p:cNvSpPr>
          <p:nvPr>
            <p:ph type="title"/>
          </p:nvPr>
        </p:nvSpPr>
        <p:spPr>
          <a:xfrm>
            <a:off x="457200" y="274638"/>
            <a:ext cx="8153400" cy="1143000"/>
          </a:xfrm>
          <a:prstGeom prst="rect">
            <a:avLst/>
          </a:prstGeom>
        </p:spPr>
        <p:txBody>
          <a:bodyPr/>
          <a:lstStyle>
            <a:lvl1pPr>
              <a:defRPr b="0">
                <a:solidFill>
                  <a:srgbClr val="5B6C30"/>
                </a:solidFill>
              </a:defRPr>
            </a:lvl1pPr>
          </a:lstStyle>
          <a:p>
            <a:r>
              <a:rPr lang="en-US"/>
              <a:t>Click to edit Master title style</a:t>
            </a:r>
          </a:p>
        </p:txBody>
      </p:sp>
      <p:sp>
        <p:nvSpPr>
          <p:cNvPr id="3" name="Content Placeholder 2"/>
          <p:cNvSpPr>
            <a:spLocks noGrp="1"/>
          </p:cNvSpPr>
          <p:nvPr>
            <p:ph idx="1"/>
          </p:nvPr>
        </p:nvSpPr>
        <p:spPr>
          <a:xfrm>
            <a:off x="457200" y="1600200"/>
            <a:ext cx="8153400" cy="4800600"/>
          </a:xfrm>
          <a:prstGeom prst="rect">
            <a:avLst/>
          </a:prstGeom>
        </p:spPr>
        <p:txBody>
          <a:bodyPr>
            <a:normAutofit/>
          </a:bodyPr>
          <a:lstStyle>
            <a:lvl1pPr>
              <a:defRPr sz="1800">
                <a:solidFill>
                  <a:srgbClr val="02618D"/>
                </a:solidFill>
              </a:defRPr>
            </a:lvl1pPr>
            <a:lvl2pPr>
              <a:defRPr sz="1800">
                <a:solidFill>
                  <a:srgbClr val="02618D"/>
                </a:solidFill>
              </a:defRPr>
            </a:lvl2pPr>
            <a:lvl3pPr>
              <a:defRPr sz="1500">
                <a:solidFill>
                  <a:srgbClr val="02618D"/>
                </a:solidFill>
              </a:defRPr>
            </a:lvl3pPr>
            <a:lvl4pPr>
              <a:defRPr sz="1350">
                <a:solidFill>
                  <a:srgbClr val="02618D"/>
                </a:solidFill>
              </a:defRPr>
            </a:lvl4pPr>
            <a:lvl5pPr>
              <a:defRPr sz="1200">
                <a:solidFill>
                  <a:srgbClr val="0261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5A75B253-9F17-44A3-B3A1-73279ABA3B63}"/>
              </a:ext>
            </a:extLst>
          </p:cNvPr>
          <p:cNvSpPr txBox="1"/>
          <p:nvPr userDrawn="1"/>
        </p:nvSpPr>
        <p:spPr>
          <a:xfrm>
            <a:off x="8458200" y="65502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38084111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2_Title and Content_option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a:prstGeom prst="rect">
            <a:avLst/>
          </a:prstGeom>
        </p:spPr>
        <p:txBody>
          <a:bodyPr/>
          <a:lstStyle>
            <a:lvl1pPr>
              <a:defRPr b="0">
                <a:solidFill>
                  <a:srgbClr val="5B6C30"/>
                </a:solidFill>
              </a:defRPr>
            </a:lvl1pPr>
          </a:lstStyle>
          <a:p>
            <a:r>
              <a:rPr lang="en-US"/>
              <a:t>Click to edit Master title style</a:t>
            </a:r>
          </a:p>
        </p:txBody>
      </p:sp>
      <p:sp>
        <p:nvSpPr>
          <p:cNvPr id="3" name="Content Placeholder 2"/>
          <p:cNvSpPr>
            <a:spLocks noGrp="1"/>
          </p:cNvSpPr>
          <p:nvPr>
            <p:ph idx="1"/>
          </p:nvPr>
        </p:nvSpPr>
        <p:spPr>
          <a:xfrm>
            <a:off x="457200" y="1600200"/>
            <a:ext cx="8153400" cy="4800600"/>
          </a:xfrm>
          <a:prstGeom prst="rect">
            <a:avLst/>
          </a:prstGeom>
        </p:spPr>
        <p:txBody>
          <a:bodyPr>
            <a:normAutofit/>
          </a:bodyPr>
          <a:lstStyle>
            <a:lvl1pPr>
              <a:defRPr sz="1800">
                <a:solidFill>
                  <a:srgbClr val="02618D"/>
                </a:solidFill>
              </a:defRPr>
            </a:lvl1pPr>
            <a:lvl2pPr>
              <a:defRPr sz="1800">
                <a:solidFill>
                  <a:srgbClr val="02618D"/>
                </a:solidFill>
              </a:defRPr>
            </a:lvl2pPr>
            <a:lvl3pPr>
              <a:defRPr sz="1500">
                <a:solidFill>
                  <a:srgbClr val="02618D"/>
                </a:solidFill>
              </a:defRPr>
            </a:lvl3pPr>
            <a:lvl4pPr>
              <a:defRPr sz="1350">
                <a:solidFill>
                  <a:srgbClr val="02618D"/>
                </a:solidFill>
              </a:defRPr>
            </a:lvl4pPr>
            <a:lvl5pPr>
              <a:defRPr sz="1200">
                <a:solidFill>
                  <a:srgbClr val="0261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007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E7900E1-7FDB-43EA-9D62-E0F47C1197EC}" type="datetimeFigureOut">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EE21FE0-1965-4EA4-958B-B4BC61DCC939}"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_option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t="14057" r="7662" b="37416"/>
          <a:stretch/>
        </p:blipFill>
        <p:spPr>
          <a:xfrm>
            <a:off x="0" y="3253839"/>
            <a:ext cx="9144000" cy="3604162"/>
          </a:xfrm>
          <a:prstGeom prst="rect">
            <a:avLst/>
          </a:prstGeom>
        </p:spPr>
      </p:pic>
      <p:sp>
        <p:nvSpPr>
          <p:cNvPr id="5" name="Picture Placeholder 3">
            <a:extLst>
              <a:ext uri="{FF2B5EF4-FFF2-40B4-BE49-F238E27FC236}">
                <a16:creationId xmlns:a16="http://schemas.microsoft.com/office/drawing/2014/main" id="{ED91DED5-6C13-40C5-8B33-B81C46FA2270}"/>
              </a:ext>
            </a:extLst>
          </p:cNvPr>
          <p:cNvSpPr>
            <a:spLocks noGrp="1"/>
          </p:cNvSpPr>
          <p:nvPr>
            <p:ph type="pic" sz="quarter" idx="10" hasCustomPrompt="1"/>
          </p:nvPr>
        </p:nvSpPr>
        <p:spPr>
          <a:xfrm>
            <a:off x="1371600" y="304800"/>
            <a:ext cx="6400800" cy="4572000"/>
          </a:xfrm>
          <a:prstGeom prst="rect">
            <a:avLst/>
          </a:prstGeom>
        </p:spPr>
        <p:txBody>
          <a:bodyPr anchor="ctr"/>
          <a:lstStyle>
            <a:lvl1pPr marL="85725" indent="0" algn="ctr">
              <a:buFontTx/>
              <a:buNone/>
              <a:defRPr b="1" baseline="0"/>
            </a:lvl1pPr>
          </a:lstStyle>
          <a:p>
            <a:r>
              <a:rPr lang="en-US" dirty="0"/>
              <a:t>Insert a picture, without covering the mountains. </a:t>
            </a:r>
          </a:p>
        </p:txBody>
      </p:sp>
      <p:sp>
        <p:nvSpPr>
          <p:cNvPr id="6" name="TextBox 5">
            <a:extLst>
              <a:ext uri="{FF2B5EF4-FFF2-40B4-BE49-F238E27FC236}">
                <a16:creationId xmlns:a16="http://schemas.microsoft.com/office/drawing/2014/main" id="{37C31BD9-3F59-4536-A279-DAA542EE617A}"/>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1950106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ull picture slide">
    <p:spTree>
      <p:nvGrpSpPr>
        <p:cNvPr id="1" name=""/>
        <p:cNvGrpSpPr/>
        <p:nvPr/>
      </p:nvGrpSpPr>
      <p:grpSpPr>
        <a:xfrm>
          <a:off x="0" y="0"/>
          <a:ext cx="0" cy="0"/>
          <a:chOff x="0" y="0"/>
          <a:chExt cx="0" cy="0"/>
        </a:xfrm>
      </p:grpSpPr>
      <p:sp>
        <p:nvSpPr>
          <p:cNvPr id="2" name="Picture Placeholder 3"/>
          <p:cNvSpPr>
            <a:spLocks noGrp="1"/>
          </p:cNvSpPr>
          <p:nvPr>
            <p:ph type="pic" sz="quarter" idx="10" hasCustomPrompt="1"/>
          </p:nvPr>
        </p:nvSpPr>
        <p:spPr>
          <a:xfrm>
            <a:off x="0" y="0"/>
            <a:ext cx="9144000" cy="6858000"/>
          </a:xfrm>
          <a:prstGeom prst="rect">
            <a:avLst/>
          </a:prstGeom>
        </p:spPr>
        <p:txBody>
          <a:bodyPr anchor="ctr"/>
          <a:lstStyle>
            <a:lvl1pPr marL="85725" indent="0" algn="ctr">
              <a:buFontTx/>
              <a:buNone/>
              <a:defRPr b="1" baseline="0"/>
            </a:lvl1pPr>
          </a:lstStyle>
          <a:p>
            <a:r>
              <a:rPr lang="en-US" dirty="0"/>
              <a:t>Use this layout option for full screen photos and no words</a:t>
            </a:r>
          </a:p>
        </p:txBody>
      </p:sp>
      <p:sp>
        <p:nvSpPr>
          <p:cNvPr id="3" name="TextBox 2">
            <a:extLst>
              <a:ext uri="{FF2B5EF4-FFF2-40B4-BE49-F238E27FC236}">
                <a16:creationId xmlns:a16="http://schemas.microsoft.com/office/drawing/2014/main" id="{6F605515-B169-44F9-A165-14497666C131}"/>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36047701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113C0D-C82B-42FD-8E9B-53E73416672E}"/>
              </a:ext>
            </a:extLst>
          </p:cNvPr>
          <p:cNvSpPr txBox="1"/>
          <p:nvPr userDrawn="1"/>
        </p:nvSpPr>
        <p:spPr>
          <a:xfrm>
            <a:off x="8458200" y="65502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3223857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Envision Health light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1F63D1-BF23-468B-B69C-0F10B50A8AC9}"/>
              </a:ext>
            </a:extLst>
          </p:cNvPr>
          <p:cNvPicPr>
            <a:picLocks noChangeAspect="1"/>
          </p:cNvPicPr>
          <p:nvPr userDrawn="1"/>
        </p:nvPicPr>
        <p:blipFill>
          <a:blip r:embed="rId2"/>
          <a:stretch>
            <a:fillRect/>
          </a:stretch>
        </p:blipFill>
        <p:spPr>
          <a:xfrm>
            <a:off x="0" y="1"/>
            <a:ext cx="9144000" cy="6857999"/>
          </a:xfrm>
          <a:prstGeom prst="rect">
            <a:avLst/>
          </a:prstGeom>
        </p:spPr>
      </p:pic>
      <p:sp>
        <p:nvSpPr>
          <p:cNvPr id="3" name="TextBox 2">
            <a:extLst>
              <a:ext uri="{FF2B5EF4-FFF2-40B4-BE49-F238E27FC236}">
                <a16:creationId xmlns:a16="http://schemas.microsoft.com/office/drawing/2014/main" id="{55907237-5581-4C6A-B5DF-2C8D765879E4}"/>
              </a:ext>
            </a:extLst>
          </p:cNvPr>
          <p:cNvSpPr txBox="1"/>
          <p:nvPr userDrawn="1"/>
        </p:nvSpPr>
        <p:spPr>
          <a:xfrm>
            <a:off x="8458200" y="6400800"/>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18444953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A1864-81B8-464A-880E-0E1F56C3E0DF}"/>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lvl1pPr>
              <a:defRPr lang="en-US" dirty="0">
                <a:solidFill>
                  <a:srgbClr val="5B6C30"/>
                </a:solidFill>
              </a:defRPr>
            </a:lvl1pPr>
          </a:lstStyle>
          <a:p>
            <a:pPr lvl="0"/>
            <a:endParaRPr lang="en-US" dirty="0"/>
          </a:p>
        </p:txBody>
      </p:sp>
      <p:sp>
        <p:nvSpPr>
          <p:cNvPr id="3" name="Content Placeholder 2">
            <a:extLst>
              <a:ext uri="{FF2B5EF4-FFF2-40B4-BE49-F238E27FC236}">
                <a16:creationId xmlns:a16="http://schemas.microsoft.com/office/drawing/2014/main" id="{81AB1F13-6208-47DA-9AAF-0FA540313E02}"/>
              </a:ext>
            </a:extLst>
          </p:cNvPr>
          <p:cNvSpPr>
            <a:spLocks noGrp="1"/>
          </p:cNvSpPr>
          <p:nvPr>
            <p:ph sz="half" idx="1"/>
          </p:nvPr>
        </p:nvSpPr>
        <p:spPr>
          <a:xfrm>
            <a:off x="457200" y="1825625"/>
            <a:ext cx="405765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586650-4708-4D3A-A72F-595D58703F08}"/>
              </a:ext>
            </a:extLst>
          </p:cNvPr>
          <p:cNvSpPr>
            <a:spLocks noGrp="1"/>
          </p:cNvSpPr>
          <p:nvPr>
            <p:ph sz="half" idx="2"/>
          </p:nvPr>
        </p:nvSpPr>
        <p:spPr>
          <a:xfrm>
            <a:off x="4629150" y="1825625"/>
            <a:ext cx="40576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0D28BBDF-1454-427E-8E3A-66E33B6CEA35}"/>
              </a:ext>
            </a:extLst>
          </p:cNvPr>
          <p:cNvSpPr txBox="1">
            <a:spLocks/>
          </p:cNvSpPr>
          <p:nvPr userDrawn="1"/>
        </p:nvSpPr>
        <p:spPr>
          <a:xfrm>
            <a:off x="457200" y="274638"/>
            <a:ext cx="8305800" cy="11430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600" b="1" kern="1200" cap="none" spc="-100" baseline="0">
                <a:ln>
                  <a:noFill/>
                </a:ln>
                <a:solidFill>
                  <a:srgbClr val="02618D"/>
                </a:solidFill>
                <a:effectLst/>
                <a:latin typeface="Calibri" panose="020F0502020204030204" pitchFamily="34" charset="0"/>
                <a:ea typeface="+mj-ea"/>
                <a:cs typeface="Calibri" panose="020F0502020204030204" pitchFamily="34" charset="0"/>
              </a:defRPr>
            </a:lvl1pPr>
          </a:lstStyle>
          <a:p>
            <a:endParaRPr lang="en-US" sz="3450" dirty="0"/>
          </a:p>
        </p:txBody>
      </p:sp>
    </p:spTree>
    <p:extLst>
      <p:ext uri="{BB962C8B-B14F-4D97-AF65-F5344CB8AC3E}">
        <p14:creationId xmlns:p14="http://schemas.microsoft.com/office/powerpoint/2010/main" val="21786998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EEE6ED-6365-49C7-A463-F3437BCE42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4057" r="7662" b="37416"/>
          <a:stretch/>
        </p:blipFill>
        <p:spPr>
          <a:xfrm>
            <a:off x="0" y="3253839"/>
            <a:ext cx="9144000" cy="3604162"/>
          </a:xfrm>
          <a:prstGeom prst="rect">
            <a:avLst/>
          </a:prstGeom>
        </p:spPr>
      </p:pic>
      <p:sp>
        <p:nvSpPr>
          <p:cNvPr id="2" name="Title 1">
            <a:extLst>
              <a:ext uri="{FF2B5EF4-FFF2-40B4-BE49-F238E27FC236}">
                <a16:creationId xmlns:a16="http://schemas.microsoft.com/office/drawing/2014/main" id="{253494B8-5BBA-406E-BA2E-A6FB56B13784}"/>
              </a:ext>
            </a:extLst>
          </p:cNvPr>
          <p:cNvSpPr>
            <a:spLocks noGrp="1"/>
          </p:cNvSpPr>
          <p:nvPr>
            <p:ph type="title"/>
          </p:nvPr>
        </p:nvSpPr>
        <p:spPr>
          <a:xfrm>
            <a:off x="623888" y="1709739"/>
            <a:ext cx="7886700" cy="2852737"/>
          </a:xfrm>
          <a:prstGeom prst="rect">
            <a:avLst/>
          </a:prstGeom>
        </p:spPr>
        <p:txBody>
          <a:bodyPr anchor="b"/>
          <a:lstStyle>
            <a:lvl1pPr>
              <a:defRPr sz="4500"/>
            </a:lvl1pPr>
          </a:lstStyle>
          <a:p>
            <a:endParaRPr lang="en-US" dirty="0"/>
          </a:p>
        </p:txBody>
      </p:sp>
      <p:sp>
        <p:nvSpPr>
          <p:cNvPr id="3" name="Text Placeholder 2">
            <a:extLst>
              <a:ext uri="{FF2B5EF4-FFF2-40B4-BE49-F238E27FC236}">
                <a16:creationId xmlns:a16="http://schemas.microsoft.com/office/drawing/2014/main" id="{B675CBB0-2B90-4B3D-9271-15B93179111E}"/>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5" name="TextBox 4">
            <a:extLst>
              <a:ext uri="{FF2B5EF4-FFF2-40B4-BE49-F238E27FC236}">
                <a16:creationId xmlns:a16="http://schemas.microsoft.com/office/drawing/2014/main" id="{9CF94BC6-8873-4F10-A3F6-E7BC3332D551}"/>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368593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1A9B-0D4D-4AA9-91B0-4B232FE06A68}"/>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lvl1pPr>
              <a:defRPr lang="en-US" dirty="0">
                <a:solidFill>
                  <a:srgbClr val="5B6C30"/>
                </a:solidFill>
              </a:defRPr>
            </a:lvl1pPr>
          </a:lstStyle>
          <a:p>
            <a:pPr lvl="0"/>
            <a:endParaRPr lang="en-US" dirty="0"/>
          </a:p>
        </p:txBody>
      </p:sp>
    </p:spTree>
    <p:extLst>
      <p:ext uri="{BB962C8B-B14F-4D97-AF65-F5344CB8AC3E}">
        <p14:creationId xmlns:p14="http://schemas.microsoft.com/office/powerpoint/2010/main" val="14247719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4353464"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19600" y="2174875"/>
            <a:ext cx="4353464"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8267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1602" b="11043"/>
          <a:stretch/>
        </p:blipFill>
        <p:spPr>
          <a:xfrm>
            <a:off x="-8061" y="-1"/>
            <a:ext cx="9152061" cy="6858001"/>
          </a:xfrm>
          <a:prstGeom prst="rect">
            <a:avLst/>
          </a:prstGeom>
        </p:spPr>
      </p:pic>
      <p:sp>
        <p:nvSpPr>
          <p:cNvPr id="6" name="Oval 5">
            <a:extLst>
              <a:ext uri="{FF2B5EF4-FFF2-40B4-BE49-F238E27FC236}">
                <a16:creationId xmlns:a16="http://schemas.microsoft.com/office/drawing/2014/main" id="{9FE81D65-A90A-46A6-B68E-641EB0EDEF73}"/>
              </a:ext>
            </a:extLst>
          </p:cNvPr>
          <p:cNvSpPr/>
          <p:nvPr userDrawn="1"/>
        </p:nvSpPr>
        <p:spPr>
          <a:xfrm>
            <a:off x="1354307" y="295711"/>
            <a:ext cx="4800600" cy="6126480"/>
          </a:xfrm>
          <a:prstGeom prst="ellipse">
            <a:avLst/>
          </a:prstGeom>
          <a:solidFill>
            <a:srgbClr val="FFFFFF">
              <a:alpha val="43137"/>
            </a:srgbClr>
          </a:solidFill>
          <a:ln w="254000">
            <a:solidFill>
              <a:srgbClr val="F79646">
                <a:alpha val="68627"/>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11" name="Picture 10">
            <a:extLst>
              <a:ext uri="{FF2B5EF4-FFF2-40B4-BE49-F238E27FC236}">
                <a16:creationId xmlns:a16="http://schemas.microsoft.com/office/drawing/2014/main" id="{BE7C9CE4-FAAF-4823-B775-3C904970A7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6890" y="5318851"/>
            <a:ext cx="1536193" cy="1097280"/>
          </a:xfrm>
          <a:prstGeom prst="rect">
            <a:avLst/>
          </a:prstGeom>
        </p:spPr>
      </p:pic>
      <p:sp>
        <p:nvSpPr>
          <p:cNvPr id="10" name="Text Placeholder 9"/>
          <p:cNvSpPr>
            <a:spLocks noGrp="1"/>
          </p:cNvSpPr>
          <p:nvPr>
            <p:ph type="body" sz="quarter" idx="10" hasCustomPrompt="1"/>
          </p:nvPr>
        </p:nvSpPr>
        <p:spPr>
          <a:xfrm>
            <a:off x="1572935" y="2438402"/>
            <a:ext cx="4198690" cy="974725"/>
          </a:xfrm>
        </p:spPr>
        <p:txBody>
          <a:bodyPr>
            <a:noAutofit/>
          </a:bodyPr>
          <a:lstStyle>
            <a:lvl1pPr marL="85725" indent="0" algn="r">
              <a:buFontTx/>
              <a:buNone/>
              <a:defRPr sz="4500" b="1" i="1">
                <a:solidFill>
                  <a:schemeClr val="bg1"/>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dirty="0"/>
              <a:t>Title</a:t>
            </a:r>
          </a:p>
        </p:txBody>
      </p:sp>
      <p:sp>
        <p:nvSpPr>
          <p:cNvPr id="12" name="Text Placeholder 11"/>
          <p:cNvSpPr>
            <a:spLocks noGrp="1"/>
          </p:cNvSpPr>
          <p:nvPr>
            <p:ph type="body" sz="quarter" idx="11" hasCustomPrompt="1"/>
          </p:nvPr>
        </p:nvSpPr>
        <p:spPr>
          <a:xfrm>
            <a:off x="1572936" y="3583907"/>
            <a:ext cx="4186106" cy="876300"/>
          </a:xfrm>
        </p:spPr>
        <p:txBody>
          <a:bodyPr>
            <a:normAutofit/>
          </a:bodyPr>
          <a:lstStyle>
            <a:lvl1pPr marL="85725" indent="0" algn="r">
              <a:buFontTx/>
              <a:buNone/>
              <a:defRPr sz="3600" b="1" i="1">
                <a:solidFill>
                  <a:srgbClr val="FFCC00"/>
                </a:solidFill>
                <a:effectLst>
                  <a:outerShdw blurRad="38100" dist="38100" dir="2700000" algn="tl">
                    <a:srgbClr val="000000">
                      <a:alpha val="43137"/>
                    </a:srgbClr>
                  </a:outerShdw>
                </a:effectLst>
              </a:defRPr>
            </a:lvl1pPr>
            <a:lvl2pPr marL="308610" indent="0">
              <a:buFontTx/>
              <a:buNone/>
              <a:defRPr/>
            </a:lvl2pPr>
            <a:lvl3pPr marL="582930" indent="0">
              <a:buFontTx/>
              <a:buNone/>
              <a:defRPr/>
            </a:lvl3pPr>
            <a:lvl4pPr marL="788670" indent="0">
              <a:buFontTx/>
              <a:buNone/>
              <a:defRPr/>
            </a:lvl4pPr>
            <a:lvl5pPr marL="994410" indent="0">
              <a:buFontTx/>
              <a:buNone/>
              <a:defRPr/>
            </a:lvl5pPr>
          </a:lstStyle>
          <a:p>
            <a:pPr lvl="0"/>
            <a:r>
              <a:rPr lang="en-US" dirty="0"/>
              <a:t>SUBTITLE</a:t>
            </a:r>
          </a:p>
        </p:txBody>
      </p:sp>
    </p:spTree>
    <p:extLst>
      <p:ext uri="{BB962C8B-B14F-4D97-AF65-F5344CB8AC3E}">
        <p14:creationId xmlns:p14="http://schemas.microsoft.com/office/powerpoint/2010/main" val="23659978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7662"/>
          <a:stretch/>
        </p:blipFill>
        <p:spPr>
          <a:xfrm>
            <a:off x="0" y="0"/>
            <a:ext cx="8443356" cy="6858000"/>
          </a:xfrm>
          <a:prstGeom prst="rect">
            <a:avLst/>
          </a:prstGeom>
        </p:spPr>
      </p:pic>
      <p:sp>
        <p:nvSpPr>
          <p:cNvPr id="2" name="Title 1"/>
          <p:cNvSpPr>
            <a:spLocks noGrp="1"/>
          </p:cNvSpPr>
          <p:nvPr>
            <p:ph type="ctrTitle" hasCustomPrompt="1"/>
          </p:nvPr>
        </p:nvSpPr>
        <p:spPr>
          <a:xfrm>
            <a:off x="685800" y="530225"/>
            <a:ext cx="7543800" cy="2593975"/>
          </a:xfrm>
        </p:spPr>
        <p:txBody>
          <a:bodyPr anchor="b"/>
          <a:lstStyle>
            <a:lvl1pPr>
              <a:defRPr sz="4950">
                <a:ln>
                  <a:noFill/>
                </a:ln>
                <a:solidFill>
                  <a:schemeClr val="tx2"/>
                </a:solidFill>
              </a:defRPr>
            </a:lvl1pPr>
          </a:lstStyle>
          <a:p>
            <a:r>
              <a:rPr lang="en-US" dirty="0"/>
              <a:t>Click to edit Section title style</a:t>
            </a:r>
          </a:p>
        </p:txBody>
      </p:sp>
      <p:sp>
        <p:nvSpPr>
          <p:cNvPr id="3" name="Subtitle 2"/>
          <p:cNvSpPr>
            <a:spLocks noGrp="1"/>
          </p:cNvSpPr>
          <p:nvPr>
            <p:ph type="subTitle" idx="1" hasCustomPrompt="1"/>
          </p:nvPr>
        </p:nvSpPr>
        <p:spPr>
          <a:xfrm>
            <a:off x="685800" y="3276600"/>
            <a:ext cx="6461760" cy="1066800"/>
          </a:xfrm>
        </p:spPr>
        <p:txBody>
          <a:bodyPr anchor="t">
            <a:normAutofit/>
          </a:bodyPr>
          <a:lstStyle>
            <a:lvl1pPr marL="0" indent="0" algn="l">
              <a:buNone/>
              <a:defRPr sz="1800" b="1">
                <a:solidFill>
                  <a:srgbClr val="02618D"/>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SECTION SUBTITLE STYLE</a:t>
            </a:r>
          </a:p>
        </p:txBody>
      </p:sp>
    </p:spTree>
    <p:extLst>
      <p:ext uri="{BB962C8B-B14F-4D97-AF65-F5344CB8AC3E}">
        <p14:creationId xmlns:p14="http://schemas.microsoft.com/office/powerpoint/2010/main" val="320699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E7900E1-7FDB-43EA-9D62-E0F47C1197EC}" type="datetimeFigureOut">
              <a:rPr lang="en-US" smtClean="0"/>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EE21FE0-1965-4EA4-958B-B4BC61DCC939}"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B6C30"/>
                </a:solidFill>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1800">
                <a:solidFill>
                  <a:srgbClr val="02618D"/>
                </a:solidFill>
              </a:defRPr>
            </a:lvl1pPr>
            <a:lvl2pPr>
              <a:defRPr sz="1800">
                <a:solidFill>
                  <a:srgbClr val="02618D"/>
                </a:solidFill>
              </a:defRPr>
            </a:lvl2pPr>
            <a:lvl3pPr>
              <a:defRPr sz="1500">
                <a:solidFill>
                  <a:srgbClr val="02618D"/>
                </a:solidFill>
              </a:defRPr>
            </a:lvl3pPr>
            <a:lvl4pPr>
              <a:defRPr sz="1350">
                <a:solidFill>
                  <a:srgbClr val="02618D"/>
                </a:solidFill>
              </a:defRPr>
            </a:lvl4pPr>
            <a:lvl5pPr>
              <a:defRPr sz="1200">
                <a:solidFill>
                  <a:srgbClr val="0261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32026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30591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6062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98818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8524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1344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1650" b="1"/>
            </a:lvl1pPr>
          </a:lstStyle>
          <a:p>
            <a:r>
              <a:rPr lang="en-US"/>
              <a:t>Click to edit Master title style</a:t>
            </a:r>
            <a:endParaRPr lang="en-US" dirty="0"/>
          </a:p>
        </p:txBody>
      </p:sp>
      <p:sp>
        <p:nvSpPr>
          <p:cNvPr id="4" name="Text Placeholder 3"/>
          <p:cNvSpPr>
            <a:spLocks noGrp="1"/>
          </p:cNvSpPr>
          <p:nvPr>
            <p:ph type="body" sz="half" idx="2"/>
          </p:nvPr>
        </p:nvSpPr>
        <p:spPr>
          <a:xfrm>
            <a:off x="304800" y="6096000"/>
            <a:ext cx="7772401" cy="609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92270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165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6879131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27ACC-E112-41CE-BD94-0821E221DADC}"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0001" y="4343400"/>
            <a:ext cx="1922554" cy="1932698"/>
          </a:xfrm>
          <a:prstGeom prst="rect">
            <a:avLst/>
          </a:prstGeom>
        </p:spPr>
      </p:pic>
    </p:spTree>
    <p:extLst>
      <p:ext uri="{BB962C8B-B14F-4D97-AF65-F5344CB8AC3E}">
        <p14:creationId xmlns:p14="http://schemas.microsoft.com/office/powerpoint/2010/main" val="7056831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EE21FE0-1965-4EA4-958B-B4BC61DCC939}"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E7900E1-7FDB-43EA-9D62-E0F47C1197EC}" type="datetimeFigureOut">
              <a:rPr lang="en-US" smtClean="0"/>
              <a:t>3/14/2023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EE21FE0-1965-4EA4-958B-B4BC61DCC939}"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E7900E1-7FDB-43EA-9D62-E0F47C1197EC}" type="datetimeFigureOut">
              <a:rPr lang="en-US" smtClean="0"/>
              <a:t>3/14/2023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NUL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NUL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6.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E7900E1-7FDB-43EA-9D62-E0F47C1197EC}" type="datetimeFigureOut">
              <a:rPr lang="en-US" smtClean="0"/>
              <a:t>3/14/2023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EE21FE0-1965-4EA4-958B-B4BC61DCC939}"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71"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93623D9-116D-4381-9104-E3E1193016A9}"/>
              </a:ext>
            </a:extLst>
          </p:cNvPr>
          <p:cNvSpPr>
            <a:spLocks noGrp="1"/>
          </p:cNvSpPr>
          <p:nvPr>
            <p:ph type="title"/>
          </p:nvPr>
        </p:nvSpPr>
        <p:spPr>
          <a:xfrm>
            <a:off x="457200" y="274638"/>
            <a:ext cx="8305800" cy="1143000"/>
          </a:xfrm>
          <a:prstGeom prst="rect">
            <a:avLst/>
          </a:prstGeom>
        </p:spPr>
        <p:txBody>
          <a:bodyPr vert="horz" lIns="91440" tIns="45720" rIns="91440" bIns="45720" rtlCol="0" anchor="ctr">
            <a:noAutofit/>
          </a:bodyPr>
          <a:lstStyle/>
          <a:p>
            <a:pPr lvl="0"/>
            <a:r>
              <a:rPr lang="en-US" dirty="0"/>
              <a:t>Click to edit Master title style</a:t>
            </a:r>
          </a:p>
        </p:txBody>
      </p:sp>
      <p:sp>
        <p:nvSpPr>
          <p:cNvPr id="5" name="Text Placeholder 2">
            <a:extLst>
              <a:ext uri="{FF2B5EF4-FFF2-40B4-BE49-F238E27FC236}">
                <a16:creationId xmlns:a16="http://schemas.microsoft.com/office/drawing/2014/main" id="{E7C1DBD5-9684-4A2C-B937-A21C315E184C}"/>
              </a:ext>
            </a:extLst>
          </p:cNvPr>
          <p:cNvSpPr>
            <a:spLocks noGrp="1"/>
          </p:cNvSpPr>
          <p:nvPr>
            <p:ph type="body" idx="1"/>
          </p:nvPr>
        </p:nvSpPr>
        <p:spPr>
          <a:xfrm>
            <a:off x="457200" y="1600200"/>
            <a:ext cx="83058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B6D98D14-933E-4F04-A0F2-B2E5660B6EF3}"/>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25222330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7" r:id="rId11"/>
    <p:sldLayoutId id="2147483699" r:id="rId12"/>
  </p:sldLayoutIdLst>
  <p:hf hdr="0" ftr="0" dt="0"/>
  <p:txStyles>
    <p:titleStyle>
      <a:lvl1pPr algn="l" defTabSz="685800" rtl="0" eaLnBrk="1" latinLnBrk="0" hangingPunct="1">
        <a:spcBef>
          <a:spcPct val="0"/>
        </a:spcBef>
        <a:buNone/>
        <a:defRPr lang="en-US" sz="3450" b="0" kern="1200" cap="none" spc="-75" baseline="0" dirty="0">
          <a:ln>
            <a:noFill/>
          </a:ln>
          <a:solidFill>
            <a:srgbClr val="5B6C30"/>
          </a:solidFill>
          <a:effectLst/>
          <a:latin typeface="Calibri" panose="020F0502020204030204" pitchFamily="34" charset="0"/>
          <a:ea typeface="+mj-ea"/>
          <a:cs typeface="Calibri" panose="020F0502020204030204" pitchFamily="34" charset="0"/>
        </a:defRPr>
      </a:lvl1pPr>
    </p:titleStyle>
    <p:bodyStyle>
      <a:lvl1pPr marL="261938" indent="-261938" algn="l" defTabSz="685800" rtl="0" eaLnBrk="1" latinLnBrk="0" hangingPunct="1">
        <a:spcBef>
          <a:spcPct val="20000"/>
        </a:spcBef>
        <a:buClr>
          <a:schemeClr val="accent1"/>
        </a:buClr>
        <a:buFont typeface="Arial" pitchFamily="34" charset="0"/>
        <a:buChar char="•"/>
        <a:defRPr sz="2400" kern="1200">
          <a:solidFill>
            <a:srgbClr val="02618D"/>
          </a:solidFill>
          <a:latin typeface="Calibri" panose="020F0502020204030204" pitchFamily="34" charset="0"/>
          <a:ea typeface="+mn-ea"/>
          <a:cs typeface="Calibri" panose="020F0502020204030204" pitchFamily="34" charset="0"/>
        </a:defRPr>
      </a:lvl1pPr>
      <a:lvl2pPr marL="480060" indent="-171450" algn="l" defTabSz="685800" rtl="0" eaLnBrk="1" latinLnBrk="0" hangingPunct="1">
        <a:spcBef>
          <a:spcPct val="20000"/>
        </a:spcBef>
        <a:buClr>
          <a:schemeClr val="accent2"/>
        </a:buClr>
        <a:buFont typeface="Arial" pitchFamily="34" charset="0"/>
        <a:buChar char="•"/>
        <a:defRPr sz="2100" kern="1200">
          <a:solidFill>
            <a:srgbClr val="02618D"/>
          </a:solidFill>
          <a:latin typeface="Calibri" panose="020F0502020204030204" pitchFamily="34" charset="0"/>
          <a:ea typeface="+mn-ea"/>
          <a:cs typeface="Calibri" panose="020F0502020204030204" pitchFamily="34" charset="0"/>
        </a:defRPr>
      </a:lvl2pPr>
      <a:lvl3pPr marL="754380" indent="-171450" algn="l" defTabSz="685800" rtl="0" eaLnBrk="1" latinLnBrk="0" hangingPunct="1">
        <a:spcBef>
          <a:spcPct val="20000"/>
        </a:spcBef>
        <a:buClr>
          <a:schemeClr val="accent3"/>
        </a:buClr>
        <a:buFont typeface="Arial" pitchFamily="34" charset="0"/>
        <a:buChar char="•"/>
        <a:defRPr sz="1800" kern="1200">
          <a:solidFill>
            <a:srgbClr val="02618D"/>
          </a:solidFill>
          <a:latin typeface="Calibri" panose="020F0502020204030204" pitchFamily="34" charset="0"/>
          <a:ea typeface="+mn-ea"/>
          <a:cs typeface="Calibri" panose="020F0502020204030204" pitchFamily="34" charset="0"/>
        </a:defRPr>
      </a:lvl3pPr>
      <a:lvl4pPr marL="960120" indent="-171450" algn="l" defTabSz="685800" rtl="0" eaLnBrk="1" latinLnBrk="0" hangingPunct="1">
        <a:spcBef>
          <a:spcPct val="20000"/>
        </a:spcBef>
        <a:buClr>
          <a:schemeClr val="accent4"/>
        </a:buClr>
        <a:buFont typeface="Arial" pitchFamily="34" charset="0"/>
        <a:buChar char="•"/>
        <a:defRPr sz="1500" kern="1200">
          <a:solidFill>
            <a:srgbClr val="02618D"/>
          </a:solidFill>
          <a:latin typeface="Calibri" panose="020F0502020204030204" pitchFamily="34" charset="0"/>
          <a:ea typeface="+mn-ea"/>
          <a:cs typeface="Calibri" panose="020F0502020204030204" pitchFamily="34" charset="0"/>
        </a:defRPr>
      </a:lvl4pPr>
      <a:lvl5pPr marL="1165860" indent="-171450" algn="l" defTabSz="685800" rtl="0" eaLnBrk="1" latinLnBrk="0" hangingPunct="1">
        <a:spcBef>
          <a:spcPct val="20000"/>
        </a:spcBef>
        <a:buClr>
          <a:schemeClr val="accent5"/>
        </a:buClr>
        <a:buFont typeface="Arial" pitchFamily="34" charset="0"/>
        <a:buChar char="•"/>
        <a:defRPr sz="1350" kern="1200" baseline="0">
          <a:solidFill>
            <a:srgbClr val="02618D"/>
          </a:solidFill>
          <a:latin typeface="Calibri" panose="020F0502020204030204" pitchFamily="34" charset="0"/>
          <a:ea typeface="+mn-ea"/>
          <a:cs typeface="Calibri" panose="020F0502020204030204" pitchFamily="34" charset="0"/>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75438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8458200" y="5257800"/>
            <a:ext cx="75438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Content Placeholder 3">
            <a:extLst>
              <a:ext uri="{FF2B5EF4-FFF2-40B4-BE49-F238E27FC236}">
                <a16:creationId xmlns:a16="http://schemas.microsoft.com/office/drawing/2014/main" id="{901B66C3-7D0C-499D-8B5F-3A23789D945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50000" y="5404057"/>
            <a:ext cx="768096" cy="548640"/>
          </a:xfrm>
          <a:prstGeom prst="rect">
            <a:avLst/>
          </a:prstGeom>
        </p:spPr>
      </p:pic>
    </p:spTree>
    <p:extLst>
      <p:ext uri="{BB962C8B-B14F-4D97-AF65-F5344CB8AC3E}">
        <p14:creationId xmlns:p14="http://schemas.microsoft.com/office/powerpoint/2010/main" val="313743271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p:titleStyle>
    <p:body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2588BF-AB06-4AE8-80EA-4C142D34AE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9EE878-C26F-4F2D-8C3D-C8F5282FF0A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D6512-EE0A-41AC-9CA2-6D274AE5918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E89912-C011-4C07-BD62-F212ABDF22DC}" type="datetime1">
              <a:rPr lang="en-US" smtClean="0"/>
              <a:t>3/14/2023</a:t>
            </a:fld>
            <a:endParaRPr lang="en-US"/>
          </a:p>
        </p:txBody>
      </p:sp>
      <p:sp>
        <p:nvSpPr>
          <p:cNvPr id="5" name="Footer Placeholder 4">
            <a:extLst>
              <a:ext uri="{FF2B5EF4-FFF2-40B4-BE49-F238E27FC236}">
                <a16:creationId xmlns:a16="http://schemas.microsoft.com/office/drawing/2014/main" id="{C7B537EF-8EDF-4F9D-8450-1C4781295AA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359429-0029-4821-91EB-6E36E8640B1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0F676A-E80A-4FD0-BDA7-6DF11B8C118C}" type="slidenum">
              <a:rPr lang="en-US" smtClean="0"/>
              <a:t>‹#›</a:t>
            </a:fld>
            <a:endParaRPr lang="en-US"/>
          </a:p>
        </p:txBody>
      </p:sp>
      <p:pic>
        <p:nvPicPr>
          <p:cNvPr id="8" name="Picture 7">
            <a:extLst>
              <a:ext uri="{FF2B5EF4-FFF2-40B4-BE49-F238E27FC236}">
                <a16:creationId xmlns:a16="http://schemas.microsoft.com/office/drawing/2014/main" id="{39F14C6A-124C-49BA-97F1-58C1ECB0582E}"/>
              </a:ext>
            </a:extLst>
          </p:cNvPr>
          <p:cNvPicPr>
            <a:picLocks noChangeAspect="1"/>
          </p:cNvPicPr>
          <p:nvPr userDrawn="1"/>
        </p:nvPicPr>
        <p:blipFill>
          <a:blip r:embed="rId20"/>
          <a:stretch>
            <a:fillRect/>
          </a:stretch>
        </p:blipFill>
        <p:spPr>
          <a:xfrm>
            <a:off x="0" y="1"/>
            <a:ext cx="9144000" cy="6857999"/>
          </a:xfrm>
          <a:prstGeom prst="rect">
            <a:avLst/>
          </a:prstGeom>
        </p:spPr>
      </p:pic>
    </p:spTree>
    <p:extLst>
      <p:ext uri="{BB962C8B-B14F-4D97-AF65-F5344CB8AC3E}">
        <p14:creationId xmlns:p14="http://schemas.microsoft.com/office/powerpoint/2010/main" val="305298253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93623D9-116D-4381-9104-E3E1193016A9}"/>
              </a:ext>
            </a:extLst>
          </p:cNvPr>
          <p:cNvSpPr>
            <a:spLocks noGrp="1"/>
          </p:cNvSpPr>
          <p:nvPr>
            <p:ph type="title"/>
          </p:nvPr>
        </p:nvSpPr>
        <p:spPr>
          <a:xfrm>
            <a:off x="457200" y="274638"/>
            <a:ext cx="8305800" cy="1143000"/>
          </a:xfrm>
          <a:prstGeom prst="rect">
            <a:avLst/>
          </a:prstGeom>
        </p:spPr>
        <p:txBody>
          <a:bodyPr vert="horz" lIns="91440" tIns="45720" rIns="91440" bIns="45720" rtlCol="0" anchor="ctr">
            <a:noAutofit/>
          </a:bodyPr>
          <a:lstStyle/>
          <a:p>
            <a:pPr lvl="0"/>
            <a:r>
              <a:rPr lang="en-US" dirty="0"/>
              <a:t>Click to edit Master title style</a:t>
            </a:r>
          </a:p>
        </p:txBody>
      </p:sp>
      <p:sp>
        <p:nvSpPr>
          <p:cNvPr id="5" name="Text Placeholder 2">
            <a:extLst>
              <a:ext uri="{FF2B5EF4-FFF2-40B4-BE49-F238E27FC236}">
                <a16:creationId xmlns:a16="http://schemas.microsoft.com/office/drawing/2014/main" id="{E7C1DBD5-9684-4A2C-B937-A21C315E184C}"/>
              </a:ext>
            </a:extLst>
          </p:cNvPr>
          <p:cNvSpPr>
            <a:spLocks noGrp="1"/>
          </p:cNvSpPr>
          <p:nvPr>
            <p:ph type="body" idx="1"/>
          </p:nvPr>
        </p:nvSpPr>
        <p:spPr>
          <a:xfrm>
            <a:off x="457200" y="1600200"/>
            <a:ext cx="83058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B6D98D14-933E-4F04-A0F2-B2E5660B6EF3}"/>
              </a:ext>
            </a:extLst>
          </p:cNvPr>
          <p:cNvSpPr txBox="1"/>
          <p:nvPr userDrawn="1"/>
        </p:nvSpPr>
        <p:spPr>
          <a:xfrm>
            <a:off x="8458200" y="6474023"/>
            <a:ext cx="571500" cy="253916"/>
          </a:xfrm>
          <a:prstGeom prst="rect">
            <a:avLst/>
          </a:prstGeom>
          <a:noFill/>
        </p:spPr>
        <p:txBody>
          <a:bodyPr wrap="square" rtlCol="0">
            <a:spAutoFit/>
          </a:bodyPr>
          <a:lstStyle/>
          <a:p>
            <a:pPr algn="r"/>
            <a:fld id="{A4D6FF1B-CE18-49AE-BEB0-910C4334B383}" type="slidenum">
              <a:rPr lang="en-US" sz="1050" smtClean="0"/>
              <a:pPr algn="r"/>
              <a:t>‹#›</a:t>
            </a:fld>
            <a:endParaRPr lang="en-US" sz="1050" dirty="0"/>
          </a:p>
        </p:txBody>
      </p:sp>
    </p:spTree>
    <p:extLst>
      <p:ext uri="{BB962C8B-B14F-4D97-AF65-F5344CB8AC3E}">
        <p14:creationId xmlns:p14="http://schemas.microsoft.com/office/powerpoint/2010/main" val="91844127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hf hdr="0" ftr="0" dt="0"/>
  <p:txStyles>
    <p:titleStyle>
      <a:lvl1pPr algn="l" defTabSz="685800" rtl="0" eaLnBrk="1" latinLnBrk="0" hangingPunct="1">
        <a:spcBef>
          <a:spcPct val="0"/>
        </a:spcBef>
        <a:buNone/>
        <a:defRPr lang="en-US" sz="3450" b="0" kern="1200" cap="none" spc="-75" baseline="0" dirty="0">
          <a:ln>
            <a:noFill/>
          </a:ln>
          <a:solidFill>
            <a:srgbClr val="5B6C30"/>
          </a:solidFill>
          <a:effectLst/>
          <a:latin typeface="Calibri" panose="020F0502020204030204" pitchFamily="34" charset="0"/>
          <a:ea typeface="+mj-ea"/>
          <a:cs typeface="Calibri" panose="020F0502020204030204" pitchFamily="34" charset="0"/>
        </a:defRPr>
      </a:lvl1pPr>
    </p:titleStyle>
    <p:bodyStyle>
      <a:lvl1pPr marL="261938" indent="-261938" algn="l" defTabSz="685800" rtl="0" eaLnBrk="1" latinLnBrk="0" hangingPunct="1">
        <a:spcBef>
          <a:spcPct val="20000"/>
        </a:spcBef>
        <a:buClr>
          <a:schemeClr val="accent1"/>
        </a:buClr>
        <a:buFont typeface="Arial" pitchFamily="34" charset="0"/>
        <a:buChar char="•"/>
        <a:defRPr sz="2400" kern="1200">
          <a:solidFill>
            <a:srgbClr val="02618D"/>
          </a:solidFill>
          <a:latin typeface="Calibri" panose="020F0502020204030204" pitchFamily="34" charset="0"/>
          <a:ea typeface="+mn-ea"/>
          <a:cs typeface="Calibri" panose="020F0502020204030204" pitchFamily="34" charset="0"/>
        </a:defRPr>
      </a:lvl1pPr>
      <a:lvl2pPr marL="480060" indent="-171450" algn="l" defTabSz="685800" rtl="0" eaLnBrk="1" latinLnBrk="0" hangingPunct="1">
        <a:spcBef>
          <a:spcPct val="20000"/>
        </a:spcBef>
        <a:buClr>
          <a:schemeClr val="accent2"/>
        </a:buClr>
        <a:buFont typeface="Arial" pitchFamily="34" charset="0"/>
        <a:buChar char="•"/>
        <a:defRPr sz="2100" kern="1200">
          <a:solidFill>
            <a:srgbClr val="02618D"/>
          </a:solidFill>
          <a:latin typeface="Calibri" panose="020F0502020204030204" pitchFamily="34" charset="0"/>
          <a:ea typeface="+mn-ea"/>
          <a:cs typeface="Calibri" panose="020F0502020204030204" pitchFamily="34" charset="0"/>
        </a:defRPr>
      </a:lvl2pPr>
      <a:lvl3pPr marL="754380" indent="-171450" algn="l" defTabSz="685800" rtl="0" eaLnBrk="1" latinLnBrk="0" hangingPunct="1">
        <a:spcBef>
          <a:spcPct val="20000"/>
        </a:spcBef>
        <a:buClr>
          <a:schemeClr val="accent3"/>
        </a:buClr>
        <a:buFont typeface="Arial" pitchFamily="34" charset="0"/>
        <a:buChar char="•"/>
        <a:defRPr sz="1800" kern="1200">
          <a:solidFill>
            <a:srgbClr val="02618D"/>
          </a:solidFill>
          <a:latin typeface="Calibri" panose="020F0502020204030204" pitchFamily="34" charset="0"/>
          <a:ea typeface="+mn-ea"/>
          <a:cs typeface="Calibri" panose="020F0502020204030204" pitchFamily="34" charset="0"/>
        </a:defRPr>
      </a:lvl3pPr>
      <a:lvl4pPr marL="960120" indent="-171450" algn="l" defTabSz="685800" rtl="0" eaLnBrk="1" latinLnBrk="0" hangingPunct="1">
        <a:spcBef>
          <a:spcPct val="20000"/>
        </a:spcBef>
        <a:buClr>
          <a:schemeClr val="accent4"/>
        </a:buClr>
        <a:buFont typeface="Arial" pitchFamily="34" charset="0"/>
        <a:buChar char="•"/>
        <a:defRPr sz="1500" kern="1200">
          <a:solidFill>
            <a:srgbClr val="02618D"/>
          </a:solidFill>
          <a:latin typeface="Calibri" panose="020F0502020204030204" pitchFamily="34" charset="0"/>
          <a:ea typeface="+mn-ea"/>
          <a:cs typeface="Calibri" panose="020F0502020204030204" pitchFamily="34" charset="0"/>
        </a:defRPr>
      </a:lvl4pPr>
      <a:lvl5pPr marL="1165860" indent="-171450" algn="l" defTabSz="685800" rtl="0" eaLnBrk="1" latinLnBrk="0" hangingPunct="1">
        <a:spcBef>
          <a:spcPct val="20000"/>
        </a:spcBef>
        <a:buClr>
          <a:schemeClr val="accent5"/>
        </a:buClr>
        <a:buFont typeface="Arial" pitchFamily="34" charset="0"/>
        <a:buChar char="•"/>
        <a:defRPr sz="1350" kern="1200" baseline="0">
          <a:solidFill>
            <a:srgbClr val="02618D"/>
          </a:solidFill>
          <a:latin typeface="Calibri" panose="020F0502020204030204" pitchFamily="34" charset="0"/>
          <a:ea typeface="+mn-ea"/>
          <a:cs typeface="Calibri" panose="020F0502020204030204" pitchFamily="34" charset="0"/>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75438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8458200" y="5257800"/>
            <a:ext cx="75438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Content Placeholder 3">
            <a:extLst>
              <a:ext uri="{FF2B5EF4-FFF2-40B4-BE49-F238E27FC236}">
                <a16:creationId xmlns:a16="http://schemas.microsoft.com/office/drawing/2014/main" id="{901B66C3-7D0C-499D-8B5F-3A23789D945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50000" y="5404057"/>
            <a:ext cx="768096" cy="548640"/>
          </a:xfrm>
          <a:prstGeom prst="rect">
            <a:avLst/>
          </a:prstGeom>
        </p:spPr>
      </p:pic>
    </p:spTree>
    <p:extLst>
      <p:ext uri="{BB962C8B-B14F-4D97-AF65-F5344CB8AC3E}">
        <p14:creationId xmlns:p14="http://schemas.microsoft.com/office/powerpoint/2010/main" val="182832346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sldNum="0" hdr="0" ftr="0" dt="0"/>
  <p:txStyles>
    <p:title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p:titleStyle>
    <p:body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19200" y="2819400"/>
            <a:ext cx="6705600" cy="3505200"/>
          </a:xfrm>
        </p:spPr>
        <p:txBody>
          <a:bodyPr>
            <a:normAutofit/>
          </a:bodyPr>
          <a:lstStyle/>
          <a:p>
            <a:r>
              <a:rPr lang="en-US" sz="6300" dirty="0">
                <a:solidFill>
                  <a:schemeClr val="tx1"/>
                </a:solidFill>
              </a:rPr>
              <a:t>Welcome</a:t>
            </a:r>
          </a:p>
          <a:p>
            <a:r>
              <a:rPr lang="en-US" sz="2200" dirty="0"/>
              <a:t>Wednesday, March 15</a:t>
            </a:r>
            <a:r>
              <a:rPr lang="en-US" sz="2200" baseline="30000" dirty="0"/>
              <a:t>th</a:t>
            </a:r>
            <a:r>
              <a:rPr lang="en-US" sz="2200" dirty="0"/>
              <a:t>, 2023,  </a:t>
            </a:r>
            <a:r>
              <a:rPr lang="en-US" sz="2900" dirty="0"/>
              <a:t>11:00-12:30pm</a:t>
            </a:r>
          </a:p>
          <a:p>
            <a:endParaRPr lang="en-US" sz="2900" dirty="0"/>
          </a:p>
          <a:p>
            <a:r>
              <a:rPr lang="en-US" sz="2600" dirty="0"/>
              <a:t>Board Member &amp; Public </a:t>
            </a:r>
            <a:br>
              <a:rPr lang="en-US" sz="2600" dirty="0"/>
            </a:br>
            <a:r>
              <a:rPr lang="en-US" sz="2600" dirty="0"/>
              <a:t>Attendee Introductions</a:t>
            </a:r>
          </a:p>
        </p:txBody>
      </p:sp>
      <p:sp>
        <p:nvSpPr>
          <p:cNvPr id="4" name="Title 3"/>
          <p:cNvSpPr>
            <a:spLocks noGrp="1"/>
          </p:cNvSpPr>
          <p:nvPr>
            <p:ph type="ctrTitle"/>
          </p:nvPr>
        </p:nvSpPr>
        <p:spPr/>
        <p:txBody>
          <a:bodyPr/>
          <a:lstStyle/>
          <a:p>
            <a:r>
              <a:rPr lang="en-US" dirty="0"/>
              <a:t>Health Care for the Homeless</a:t>
            </a:r>
            <a:br>
              <a:rPr lang="en-US" dirty="0"/>
            </a:br>
            <a:r>
              <a:rPr lang="en-US" dirty="0"/>
              <a:t>Co-Applicant Governing Board</a:t>
            </a:r>
          </a:p>
        </p:txBody>
      </p:sp>
    </p:spTree>
    <p:extLst>
      <p:ext uri="{BB962C8B-B14F-4D97-AF65-F5344CB8AC3E}">
        <p14:creationId xmlns:p14="http://schemas.microsoft.com/office/powerpoint/2010/main" val="1262241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DDC2-569D-9D68-4917-0D72D2661897}"/>
              </a:ext>
            </a:extLst>
          </p:cNvPr>
          <p:cNvSpPr>
            <a:spLocks noGrp="1"/>
          </p:cNvSpPr>
          <p:nvPr>
            <p:ph type="title"/>
          </p:nvPr>
        </p:nvSpPr>
        <p:spPr/>
        <p:txBody>
          <a:bodyPr/>
          <a:lstStyle/>
          <a:p>
            <a:r>
              <a:rPr lang="en-US" dirty="0"/>
              <a:t>Childhood IZ &amp; Weight Assessment</a:t>
            </a:r>
          </a:p>
        </p:txBody>
      </p:sp>
      <p:graphicFrame>
        <p:nvGraphicFramePr>
          <p:cNvPr id="4" name="Content Placeholder 3">
            <a:extLst>
              <a:ext uri="{FF2B5EF4-FFF2-40B4-BE49-F238E27FC236}">
                <a16:creationId xmlns:a16="http://schemas.microsoft.com/office/drawing/2014/main" id="{0AD34662-C32D-41BB-9523-CF6EF2677A12}"/>
              </a:ext>
            </a:extLst>
          </p:cNvPr>
          <p:cNvGraphicFramePr>
            <a:graphicFrameLocks noGrp="1"/>
          </p:cNvGraphicFramePr>
          <p:nvPr>
            <p:ph sz="quarter" idx="1"/>
            <p:extLst>
              <p:ext uri="{D42A27DB-BD31-4B8C-83A1-F6EECF244321}">
                <p14:modId xmlns:p14="http://schemas.microsoft.com/office/powerpoint/2010/main" val="3585316284"/>
              </p:ext>
            </p:extLst>
          </p:nvPr>
        </p:nvGraphicFramePr>
        <p:xfrm>
          <a:off x="301625" y="1527175"/>
          <a:ext cx="4270375" cy="2892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ABF4E47-83FF-406B-BA47-36C96E70D10C}"/>
              </a:ext>
            </a:extLst>
          </p:cNvPr>
          <p:cNvGraphicFramePr>
            <a:graphicFrameLocks/>
          </p:cNvGraphicFramePr>
          <p:nvPr>
            <p:extLst>
              <p:ext uri="{D42A27DB-BD31-4B8C-83A1-F6EECF244321}">
                <p14:modId xmlns:p14="http://schemas.microsoft.com/office/powerpoint/2010/main" val="2387496214"/>
              </p:ext>
            </p:extLst>
          </p:nvPr>
        </p:nvGraphicFramePr>
        <p:xfrm>
          <a:off x="4343400" y="3283902"/>
          <a:ext cx="4462272" cy="2892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9366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8A73-D54B-3D1E-1C64-6CDF1057E933}"/>
              </a:ext>
            </a:extLst>
          </p:cNvPr>
          <p:cNvSpPr>
            <a:spLocks noGrp="1"/>
          </p:cNvSpPr>
          <p:nvPr>
            <p:ph type="title"/>
          </p:nvPr>
        </p:nvSpPr>
        <p:spPr/>
        <p:txBody>
          <a:bodyPr>
            <a:normAutofit/>
          </a:bodyPr>
          <a:lstStyle/>
          <a:p>
            <a:r>
              <a:rPr lang="en-US" dirty="0"/>
              <a:t>Cancer Screenings</a:t>
            </a:r>
          </a:p>
        </p:txBody>
      </p:sp>
      <p:graphicFrame>
        <p:nvGraphicFramePr>
          <p:cNvPr id="3" name="Chart 2">
            <a:extLst>
              <a:ext uri="{FF2B5EF4-FFF2-40B4-BE49-F238E27FC236}">
                <a16:creationId xmlns:a16="http://schemas.microsoft.com/office/drawing/2014/main" id="{3C1F1CD4-CE45-4986-B100-BBD592434B2C}"/>
              </a:ext>
            </a:extLst>
          </p:cNvPr>
          <p:cNvGraphicFramePr>
            <a:graphicFrameLocks/>
          </p:cNvGraphicFramePr>
          <p:nvPr>
            <p:extLst>
              <p:ext uri="{D42A27DB-BD31-4B8C-83A1-F6EECF244321}">
                <p14:modId xmlns:p14="http://schemas.microsoft.com/office/powerpoint/2010/main" val="3538264784"/>
              </p:ext>
            </p:extLst>
          </p:nvPr>
        </p:nvGraphicFramePr>
        <p:xfrm>
          <a:off x="567000" y="1752600"/>
          <a:ext cx="8003903" cy="42569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2520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9885-BA4B-2B29-790C-0B2E65707CE6}"/>
              </a:ext>
            </a:extLst>
          </p:cNvPr>
          <p:cNvSpPr>
            <a:spLocks noGrp="1"/>
          </p:cNvSpPr>
          <p:nvPr>
            <p:ph type="title"/>
          </p:nvPr>
        </p:nvSpPr>
        <p:spPr/>
        <p:txBody>
          <a:bodyPr/>
          <a:lstStyle/>
          <a:p>
            <a:r>
              <a:rPr lang="en-US" dirty="0"/>
              <a:t>BMI &amp; Tobacco Screen</a:t>
            </a:r>
          </a:p>
        </p:txBody>
      </p:sp>
      <p:graphicFrame>
        <p:nvGraphicFramePr>
          <p:cNvPr id="4" name="Chart 3">
            <a:extLst>
              <a:ext uri="{FF2B5EF4-FFF2-40B4-BE49-F238E27FC236}">
                <a16:creationId xmlns:a16="http://schemas.microsoft.com/office/drawing/2014/main" id="{32AB0AB5-9A93-4836-B6EF-00E8E363559C}"/>
              </a:ext>
            </a:extLst>
          </p:cNvPr>
          <p:cNvGraphicFramePr>
            <a:graphicFrameLocks/>
          </p:cNvGraphicFramePr>
          <p:nvPr>
            <p:extLst>
              <p:ext uri="{D42A27DB-BD31-4B8C-83A1-F6EECF244321}">
                <p14:modId xmlns:p14="http://schemas.microsoft.com/office/powerpoint/2010/main" val="1332160645"/>
              </p:ext>
            </p:extLst>
          </p:nvPr>
        </p:nvGraphicFramePr>
        <p:xfrm>
          <a:off x="804137" y="1676400"/>
          <a:ext cx="7535726" cy="44119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703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D529-D31B-C3B5-9B1D-52754B5BD648}"/>
              </a:ext>
            </a:extLst>
          </p:cNvPr>
          <p:cNvSpPr>
            <a:spLocks noGrp="1"/>
          </p:cNvSpPr>
          <p:nvPr>
            <p:ph type="title"/>
          </p:nvPr>
        </p:nvSpPr>
        <p:spPr/>
        <p:txBody>
          <a:bodyPr/>
          <a:lstStyle/>
          <a:p>
            <a:r>
              <a:rPr lang="en-US" dirty="0"/>
              <a:t>Aspirin for IVD &amp; Statin</a:t>
            </a:r>
          </a:p>
        </p:txBody>
      </p:sp>
      <p:graphicFrame>
        <p:nvGraphicFramePr>
          <p:cNvPr id="4" name="Content Placeholder 3">
            <a:extLst>
              <a:ext uri="{FF2B5EF4-FFF2-40B4-BE49-F238E27FC236}">
                <a16:creationId xmlns:a16="http://schemas.microsoft.com/office/drawing/2014/main" id="{181B0B9B-E511-467C-9B0C-AFFB1F990C57}"/>
              </a:ext>
            </a:extLst>
          </p:cNvPr>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8407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26786-4EF3-3FE0-794B-7E2F5C417F53}"/>
              </a:ext>
            </a:extLst>
          </p:cNvPr>
          <p:cNvSpPr>
            <a:spLocks noGrp="1"/>
          </p:cNvSpPr>
          <p:nvPr>
            <p:ph type="title"/>
          </p:nvPr>
        </p:nvSpPr>
        <p:spPr/>
        <p:txBody>
          <a:bodyPr/>
          <a:lstStyle/>
          <a:p>
            <a:r>
              <a:rPr lang="en-US" dirty="0"/>
              <a:t>Depression Follow Up &amp; Remission</a:t>
            </a:r>
          </a:p>
        </p:txBody>
      </p:sp>
      <p:graphicFrame>
        <p:nvGraphicFramePr>
          <p:cNvPr id="7" name="Content Placeholder 6">
            <a:extLst>
              <a:ext uri="{FF2B5EF4-FFF2-40B4-BE49-F238E27FC236}">
                <a16:creationId xmlns:a16="http://schemas.microsoft.com/office/drawing/2014/main" id="{93505BA3-2BF8-C4A7-D937-5B7236855C6F}"/>
              </a:ext>
            </a:extLst>
          </p:cNvPr>
          <p:cNvGraphicFramePr>
            <a:graphicFrameLocks noGrp="1"/>
          </p:cNvGraphicFramePr>
          <p:nvPr>
            <p:ph sz="quarter" idx="1"/>
            <p:extLst>
              <p:ext uri="{D42A27DB-BD31-4B8C-83A1-F6EECF244321}">
                <p14:modId xmlns:p14="http://schemas.microsoft.com/office/powerpoint/2010/main" val="1978676001"/>
              </p:ext>
            </p:extLst>
          </p:nvPr>
        </p:nvGraphicFramePr>
        <p:xfrm>
          <a:off x="301625" y="1527175"/>
          <a:ext cx="5641975" cy="2359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2426D78E-73A4-55BA-267B-C85D89675862}"/>
              </a:ext>
            </a:extLst>
          </p:cNvPr>
          <p:cNvGraphicFramePr>
            <a:graphicFrameLocks/>
          </p:cNvGraphicFramePr>
          <p:nvPr>
            <p:extLst>
              <p:ext uri="{D42A27DB-BD31-4B8C-83A1-F6EECF244321}">
                <p14:modId xmlns:p14="http://schemas.microsoft.com/office/powerpoint/2010/main" val="1767026451"/>
              </p:ext>
            </p:extLst>
          </p:nvPr>
        </p:nvGraphicFramePr>
        <p:xfrm>
          <a:off x="4876800" y="3352800"/>
          <a:ext cx="4121944" cy="3087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1875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BB5F-A7DD-53F4-462E-66B572253806}"/>
              </a:ext>
            </a:extLst>
          </p:cNvPr>
          <p:cNvSpPr>
            <a:spLocks noGrp="1"/>
          </p:cNvSpPr>
          <p:nvPr>
            <p:ph type="title"/>
          </p:nvPr>
        </p:nvSpPr>
        <p:spPr/>
        <p:txBody>
          <a:bodyPr/>
          <a:lstStyle/>
          <a:p>
            <a:r>
              <a:rPr lang="en-US" dirty="0"/>
              <a:t>HIV Linkage to Care</a:t>
            </a:r>
          </a:p>
        </p:txBody>
      </p:sp>
      <p:graphicFrame>
        <p:nvGraphicFramePr>
          <p:cNvPr id="4" name="Content Placeholder 3">
            <a:extLst>
              <a:ext uri="{FF2B5EF4-FFF2-40B4-BE49-F238E27FC236}">
                <a16:creationId xmlns:a16="http://schemas.microsoft.com/office/drawing/2014/main" id="{17B1696D-6A5A-4B8C-A937-25F3D97EE5D7}"/>
              </a:ext>
            </a:extLst>
          </p:cNvPr>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735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D82E-CDBE-3965-F532-1421C8DFB684}"/>
              </a:ext>
            </a:extLst>
          </p:cNvPr>
          <p:cNvSpPr>
            <a:spLocks noGrp="1"/>
          </p:cNvSpPr>
          <p:nvPr>
            <p:ph type="title"/>
          </p:nvPr>
        </p:nvSpPr>
        <p:spPr/>
        <p:txBody>
          <a:bodyPr/>
          <a:lstStyle/>
          <a:p>
            <a:r>
              <a:rPr lang="en-US" dirty="0"/>
              <a:t>Diabetes &amp; Hypertension</a:t>
            </a:r>
          </a:p>
        </p:txBody>
      </p:sp>
      <p:graphicFrame>
        <p:nvGraphicFramePr>
          <p:cNvPr id="4" name="Content Placeholder 3">
            <a:extLst>
              <a:ext uri="{FF2B5EF4-FFF2-40B4-BE49-F238E27FC236}">
                <a16:creationId xmlns:a16="http://schemas.microsoft.com/office/drawing/2014/main" id="{0AF7FC48-2A01-4965-B4F1-2D7012F0A255}"/>
              </a:ext>
            </a:extLst>
          </p:cNvPr>
          <p:cNvGraphicFramePr>
            <a:graphicFrameLocks noGrp="1"/>
          </p:cNvGraphicFramePr>
          <p:nvPr>
            <p:ph sz="quarter" idx="1"/>
            <p:extLst>
              <p:ext uri="{D42A27DB-BD31-4B8C-83A1-F6EECF244321}">
                <p14:modId xmlns:p14="http://schemas.microsoft.com/office/powerpoint/2010/main" val="2141482405"/>
              </p:ext>
            </p:extLst>
          </p:nvPr>
        </p:nvGraphicFramePr>
        <p:xfrm>
          <a:off x="301625" y="1527175"/>
          <a:ext cx="5108575" cy="3121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FECB0BCF-1FB9-4208-8A7A-52447DC48111}"/>
              </a:ext>
            </a:extLst>
          </p:cNvPr>
          <p:cNvGraphicFramePr>
            <a:graphicFrameLocks/>
          </p:cNvGraphicFramePr>
          <p:nvPr>
            <p:extLst>
              <p:ext uri="{D42A27DB-BD31-4B8C-83A1-F6EECF244321}">
                <p14:modId xmlns:p14="http://schemas.microsoft.com/office/powerpoint/2010/main" val="4116059791"/>
              </p:ext>
            </p:extLst>
          </p:nvPr>
        </p:nvGraphicFramePr>
        <p:xfrm>
          <a:off x="5334000" y="2590800"/>
          <a:ext cx="3281363" cy="3795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4418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4E371-2F69-4107-8FF6-D1224175BA9E}"/>
              </a:ext>
            </a:extLst>
          </p:cNvPr>
          <p:cNvSpPr>
            <a:spLocks noGrp="1"/>
          </p:cNvSpPr>
          <p:nvPr>
            <p:ph type="ctrTitle"/>
          </p:nvPr>
        </p:nvSpPr>
        <p:spPr/>
        <p:txBody>
          <a:bodyPr/>
          <a:lstStyle/>
          <a:p>
            <a:r>
              <a:rPr lang="en-US" dirty="0"/>
              <a:t>Health Care for the Homeless</a:t>
            </a:r>
            <a:br>
              <a:rPr lang="en-US" dirty="0"/>
            </a:br>
            <a:r>
              <a:rPr lang="en-US" dirty="0"/>
              <a:t>Co-Applicant Governing Board</a:t>
            </a:r>
          </a:p>
        </p:txBody>
      </p:sp>
      <p:sp>
        <p:nvSpPr>
          <p:cNvPr id="6" name="Subtitle 4">
            <a:extLst>
              <a:ext uri="{FF2B5EF4-FFF2-40B4-BE49-F238E27FC236}">
                <a16:creationId xmlns:a16="http://schemas.microsoft.com/office/drawing/2014/main" id="{01FED6D9-B156-499A-A259-14E20E8EB2C2}"/>
              </a:ext>
            </a:extLst>
          </p:cNvPr>
          <p:cNvSpPr txBox="1">
            <a:spLocks/>
          </p:cNvSpPr>
          <p:nvPr/>
        </p:nvSpPr>
        <p:spPr>
          <a:xfrm>
            <a:off x="685800" y="2590800"/>
            <a:ext cx="7924800" cy="4038601"/>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endParaRPr lang="en-US" sz="2800" dirty="0">
              <a:solidFill>
                <a:schemeClr val="accent3">
                  <a:lumMod val="75000"/>
                </a:schemeClr>
              </a:solidFill>
            </a:endParaRPr>
          </a:p>
          <a:p>
            <a:r>
              <a:rPr lang="en-US" sz="3000" dirty="0">
                <a:solidFill>
                  <a:schemeClr val="tx1"/>
                </a:solidFill>
              </a:rPr>
              <a:t>Standing ITEM:</a:t>
            </a:r>
            <a:endParaRPr lang="en-US" sz="3000" dirty="0"/>
          </a:p>
          <a:p>
            <a:r>
              <a:rPr lang="en-US" sz="3200" dirty="0"/>
              <a:t>Field Trips</a:t>
            </a:r>
          </a:p>
          <a:p>
            <a:br>
              <a:rPr lang="en-US" i="1" dirty="0">
                <a:solidFill>
                  <a:schemeClr val="tx2">
                    <a:lumMod val="60000"/>
                    <a:lumOff val="40000"/>
                  </a:schemeClr>
                </a:solidFill>
              </a:rPr>
            </a:br>
            <a:r>
              <a:rPr lang="en-US" i="1" dirty="0">
                <a:solidFill>
                  <a:schemeClr val="tx2">
                    <a:lumMod val="60000"/>
                    <a:lumOff val="40000"/>
                  </a:schemeClr>
                </a:solidFill>
              </a:rPr>
              <a:t>all</a:t>
            </a:r>
          </a:p>
        </p:txBody>
      </p:sp>
    </p:spTree>
    <p:extLst>
      <p:ext uri="{BB962C8B-B14F-4D97-AF65-F5344CB8AC3E}">
        <p14:creationId xmlns:p14="http://schemas.microsoft.com/office/powerpoint/2010/main" val="3383238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4E371-2F69-4107-8FF6-D1224175BA9E}"/>
              </a:ext>
            </a:extLst>
          </p:cNvPr>
          <p:cNvSpPr>
            <a:spLocks noGrp="1"/>
          </p:cNvSpPr>
          <p:nvPr>
            <p:ph type="ctrTitle"/>
          </p:nvPr>
        </p:nvSpPr>
        <p:spPr/>
        <p:txBody>
          <a:bodyPr/>
          <a:lstStyle/>
          <a:p>
            <a:r>
              <a:rPr lang="en-US" dirty="0"/>
              <a:t>Health Care for the Homeless</a:t>
            </a:r>
            <a:br>
              <a:rPr lang="en-US" dirty="0"/>
            </a:br>
            <a:r>
              <a:rPr lang="en-US" dirty="0"/>
              <a:t>Co-Applicant Governing Board</a:t>
            </a:r>
          </a:p>
        </p:txBody>
      </p:sp>
      <p:sp>
        <p:nvSpPr>
          <p:cNvPr id="6" name="Subtitle 4">
            <a:extLst>
              <a:ext uri="{FF2B5EF4-FFF2-40B4-BE49-F238E27FC236}">
                <a16:creationId xmlns:a16="http://schemas.microsoft.com/office/drawing/2014/main" id="{01FED6D9-B156-499A-A259-14E20E8EB2C2}"/>
              </a:ext>
            </a:extLst>
          </p:cNvPr>
          <p:cNvSpPr txBox="1">
            <a:spLocks/>
          </p:cNvSpPr>
          <p:nvPr/>
        </p:nvSpPr>
        <p:spPr>
          <a:xfrm>
            <a:off x="685800" y="2590800"/>
            <a:ext cx="7924800" cy="4038601"/>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endParaRPr lang="en-US" sz="2800" dirty="0">
              <a:solidFill>
                <a:schemeClr val="accent3">
                  <a:lumMod val="75000"/>
                </a:schemeClr>
              </a:solidFill>
            </a:endParaRPr>
          </a:p>
          <a:p>
            <a:r>
              <a:rPr lang="en-US" sz="3000" dirty="0">
                <a:solidFill>
                  <a:schemeClr val="tx1"/>
                </a:solidFill>
              </a:rPr>
              <a:t>Standing ITEM:</a:t>
            </a:r>
            <a:endParaRPr lang="en-US" sz="3000" dirty="0"/>
          </a:p>
          <a:p>
            <a:r>
              <a:rPr lang="en-US" sz="3200" dirty="0"/>
              <a:t>Community Updates</a:t>
            </a:r>
          </a:p>
          <a:p>
            <a:br>
              <a:rPr lang="en-US" i="1" dirty="0">
                <a:solidFill>
                  <a:schemeClr val="tx2">
                    <a:lumMod val="60000"/>
                    <a:lumOff val="40000"/>
                  </a:schemeClr>
                </a:solidFill>
              </a:rPr>
            </a:br>
            <a:r>
              <a:rPr lang="en-US" i="1" dirty="0">
                <a:solidFill>
                  <a:schemeClr val="tx2">
                    <a:lumMod val="60000"/>
                    <a:lumOff val="40000"/>
                  </a:schemeClr>
                </a:solidFill>
              </a:rPr>
              <a:t>all</a:t>
            </a:r>
            <a:br>
              <a:rPr lang="en-US" i="1" dirty="0">
                <a:solidFill>
                  <a:schemeClr val="tx2">
                    <a:lumMod val="60000"/>
                    <a:lumOff val="40000"/>
                  </a:schemeClr>
                </a:solidFill>
              </a:rPr>
            </a:br>
            <a:br>
              <a:rPr lang="en-US" i="1" dirty="0">
                <a:solidFill>
                  <a:schemeClr val="tx2">
                    <a:lumMod val="60000"/>
                    <a:lumOff val="40000"/>
                  </a:schemeClr>
                </a:solidFill>
              </a:rPr>
            </a:br>
            <a:endParaRPr lang="en-US" sz="2100" dirty="0">
              <a:solidFill>
                <a:schemeClr val="tx2">
                  <a:lumMod val="60000"/>
                  <a:lumOff val="40000"/>
                </a:schemeClr>
              </a:solidFill>
            </a:endParaRPr>
          </a:p>
        </p:txBody>
      </p:sp>
    </p:spTree>
    <p:extLst>
      <p:ext uri="{BB962C8B-B14F-4D97-AF65-F5344CB8AC3E}">
        <p14:creationId xmlns:p14="http://schemas.microsoft.com/office/powerpoint/2010/main" val="1145193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F25A-1028-473B-A7AA-CA2BD2B6BA18}"/>
              </a:ext>
            </a:extLst>
          </p:cNvPr>
          <p:cNvSpPr>
            <a:spLocks noGrp="1"/>
          </p:cNvSpPr>
          <p:nvPr>
            <p:ph type="title"/>
          </p:nvPr>
        </p:nvSpPr>
        <p:spPr/>
        <p:txBody>
          <a:bodyPr>
            <a:normAutofit/>
          </a:bodyPr>
          <a:lstStyle/>
          <a:p>
            <a:r>
              <a:rPr lang="en-US" dirty="0"/>
              <a:t>Future Matters</a:t>
            </a:r>
          </a:p>
        </p:txBody>
      </p:sp>
      <p:sp>
        <p:nvSpPr>
          <p:cNvPr id="3" name="Content Placeholder 2">
            <a:extLst>
              <a:ext uri="{FF2B5EF4-FFF2-40B4-BE49-F238E27FC236}">
                <a16:creationId xmlns:a16="http://schemas.microsoft.com/office/drawing/2014/main" id="{46C0058F-4473-43C0-919D-3DA98D925D12}"/>
              </a:ext>
            </a:extLst>
          </p:cNvPr>
          <p:cNvSpPr>
            <a:spLocks noGrp="1"/>
          </p:cNvSpPr>
          <p:nvPr>
            <p:ph sz="quarter" idx="1"/>
          </p:nvPr>
        </p:nvSpPr>
        <p:spPr/>
        <p:txBody>
          <a:bodyPr/>
          <a:lstStyle/>
          <a:p>
            <a:r>
              <a:rPr lang="en-US" dirty="0"/>
              <a:t>Consumer Input</a:t>
            </a:r>
          </a:p>
          <a:p>
            <a:pPr marL="0" indent="0">
              <a:buNone/>
            </a:pPr>
            <a:endParaRPr lang="en-US" dirty="0"/>
          </a:p>
        </p:txBody>
      </p:sp>
    </p:spTree>
    <p:extLst>
      <p:ext uri="{BB962C8B-B14F-4D97-AF65-F5344CB8AC3E}">
        <p14:creationId xmlns:p14="http://schemas.microsoft.com/office/powerpoint/2010/main" val="43763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p:txBody>
          <a:bodyPr/>
          <a:lstStyle/>
          <a:p>
            <a:r>
              <a:rPr lang="en-US" dirty="0"/>
              <a:t>Health Care for the Homeless</a:t>
            </a:r>
            <a:br>
              <a:rPr lang="en-US" dirty="0"/>
            </a:br>
            <a:r>
              <a:rPr lang="en-US" dirty="0"/>
              <a:t>Co-Applicant Governing Board</a:t>
            </a:r>
          </a:p>
        </p:txBody>
      </p:sp>
      <p:sp>
        <p:nvSpPr>
          <p:cNvPr id="7" name="Subtitle 4"/>
          <p:cNvSpPr>
            <a:spLocks noGrp="1"/>
          </p:cNvSpPr>
          <p:nvPr>
            <p:ph type="subTitle" idx="1"/>
          </p:nvPr>
        </p:nvSpPr>
        <p:spPr>
          <a:xfrm>
            <a:off x="609600" y="2895600"/>
            <a:ext cx="7848600" cy="2971800"/>
          </a:xfrm>
        </p:spPr>
        <p:txBody>
          <a:bodyPr>
            <a:normAutofit/>
          </a:bodyPr>
          <a:lstStyle/>
          <a:p>
            <a:r>
              <a:rPr lang="en-US" sz="3000" dirty="0">
                <a:solidFill>
                  <a:schemeClr val="tx1"/>
                </a:solidFill>
              </a:rPr>
              <a:t>Action ITEM:</a:t>
            </a:r>
            <a:endParaRPr lang="en-US" sz="3000" dirty="0"/>
          </a:p>
          <a:p>
            <a:r>
              <a:rPr lang="en-US" sz="2800" dirty="0"/>
              <a:t>Request for Approval </a:t>
            </a:r>
            <a:br>
              <a:rPr lang="en-US" sz="2800" dirty="0"/>
            </a:br>
            <a:r>
              <a:rPr lang="en-US" sz="2800" dirty="0"/>
              <a:t>February Meeting Minutes</a:t>
            </a:r>
          </a:p>
          <a:p>
            <a:endParaRPr lang="en-US" dirty="0">
              <a:solidFill>
                <a:schemeClr val="tx2">
                  <a:lumMod val="60000"/>
                  <a:lumOff val="40000"/>
                </a:schemeClr>
              </a:solidFill>
            </a:endParaRPr>
          </a:p>
          <a:p>
            <a:r>
              <a:rPr lang="en-US" i="1" dirty="0">
                <a:solidFill>
                  <a:schemeClr val="tx2">
                    <a:lumMod val="60000"/>
                    <a:lumOff val="40000"/>
                  </a:schemeClr>
                </a:solidFill>
              </a:rPr>
              <a:t>Stephen Krank, HCH Board Chair</a:t>
            </a:r>
          </a:p>
          <a:p>
            <a:endParaRPr lang="en-US" i="1" dirty="0">
              <a:solidFill>
                <a:schemeClr val="tx2">
                  <a:lumMod val="60000"/>
                  <a:lumOff val="40000"/>
                </a:schemeClr>
              </a:solidFill>
            </a:endParaRPr>
          </a:p>
          <a:p>
            <a:endParaRPr lang="en-US" i="1" dirty="0">
              <a:solidFill>
                <a:schemeClr val="tx2">
                  <a:lumMod val="60000"/>
                  <a:lumOff val="40000"/>
                </a:schemeClr>
              </a:solidFill>
            </a:endParaRPr>
          </a:p>
          <a:p>
            <a:r>
              <a:rPr lang="en-US" i="1" dirty="0">
                <a:solidFill>
                  <a:schemeClr val="tx2">
                    <a:lumMod val="60000"/>
                    <a:lumOff val="40000"/>
                  </a:schemeClr>
                </a:solidFill>
              </a:rPr>
              <a:t>Attachments: February Meeting Minutes</a:t>
            </a:r>
          </a:p>
        </p:txBody>
      </p:sp>
    </p:spTree>
    <p:extLst>
      <p:ext uri="{BB962C8B-B14F-4D97-AF65-F5344CB8AC3E}">
        <p14:creationId xmlns:p14="http://schemas.microsoft.com/office/powerpoint/2010/main" val="3503881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HCH Co-Applicant Governing Board</a:t>
            </a:r>
          </a:p>
        </p:txBody>
      </p:sp>
      <p:sp>
        <p:nvSpPr>
          <p:cNvPr id="3" name="Content Placeholder 2"/>
          <p:cNvSpPr>
            <a:spLocks noGrp="1"/>
          </p:cNvSpPr>
          <p:nvPr>
            <p:ph sz="quarter" idx="1"/>
          </p:nvPr>
        </p:nvSpPr>
        <p:spPr>
          <a:xfrm>
            <a:off x="291429" y="1676400"/>
            <a:ext cx="8503920" cy="4572000"/>
          </a:xfrm>
        </p:spPr>
        <p:txBody>
          <a:bodyPr>
            <a:normAutofit/>
          </a:bodyPr>
          <a:lstStyle/>
          <a:p>
            <a:pPr marL="0" lvl="0" indent="0" algn="ctr">
              <a:buClr>
                <a:srgbClr val="798E4C"/>
              </a:buClr>
              <a:buNone/>
            </a:pPr>
            <a:r>
              <a:rPr lang="en-US" sz="6000" dirty="0">
                <a:solidFill>
                  <a:prstClr val="black"/>
                </a:solidFill>
              </a:rPr>
              <a:t>Next Meeting</a:t>
            </a:r>
          </a:p>
          <a:p>
            <a:pPr marL="0" lvl="0" indent="0" algn="ctr">
              <a:buClr>
                <a:srgbClr val="798E4C"/>
              </a:buClr>
              <a:buNone/>
            </a:pPr>
            <a:r>
              <a:rPr lang="en-US" sz="4400" dirty="0">
                <a:solidFill>
                  <a:srgbClr val="798E4C"/>
                </a:solidFill>
              </a:rPr>
              <a:t>Wednesday, April 19, 2023</a:t>
            </a:r>
          </a:p>
          <a:p>
            <a:pPr marL="0" lvl="0" indent="0" algn="ctr">
              <a:buClr>
                <a:srgbClr val="798E4C"/>
              </a:buClr>
              <a:buNone/>
            </a:pPr>
            <a:r>
              <a:rPr lang="en-US" sz="4400" dirty="0">
                <a:solidFill>
                  <a:srgbClr val="798E4C"/>
                </a:solidFill>
              </a:rPr>
              <a:t>11:00 – 12:30pm </a:t>
            </a:r>
          </a:p>
          <a:p>
            <a:pPr marL="0" lvl="0" indent="0" algn="ctr">
              <a:buClr>
                <a:srgbClr val="798E4C"/>
              </a:buClr>
              <a:buNone/>
            </a:pPr>
            <a:r>
              <a:rPr lang="en-US" sz="3600" b="1" dirty="0">
                <a:solidFill>
                  <a:srgbClr val="FFC000"/>
                </a:solidFill>
              </a:rPr>
              <a:t>In Person</a:t>
            </a:r>
            <a:br>
              <a:rPr lang="en-US" sz="4400" dirty="0">
                <a:solidFill>
                  <a:srgbClr val="798E4C"/>
                </a:solidFill>
              </a:rPr>
            </a:br>
            <a:endParaRPr lang="en-US" sz="4400" dirty="0">
              <a:solidFill>
                <a:srgbClr val="798E4C"/>
              </a:solidFill>
            </a:endParaRPr>
          </a:p>
        </p:txBody>
      </p:sp>
    </p:spTree>
    <p:extLst>
      <p:ext uri="{BB962C8B-B14F-4D97-AF65-F5344CB8AC3E}">
        <p14:creationId xmlns:p14="http://schemas.microsoft.com/office/powerpoint/2010/main" val="285069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B5B7BF-3BE1-4C3E-8CFB-FF7BA51F5A92}"/>
              </a:ext>
            </a:extLst>
          </p:cNvPr>
          <p:cNvSpPr>
            <a:spLocks noGrp="1"/>
          </p:cNvSpPr>
          <p:nvPr>
            <p:ph type="subTitle" idx="1"/>
          </p:nvPr>
        </p:nvSpPr>
        <p:spPr>
          <a:xfrm>
            <a:off x="1371600" y="2819400"/>
            <a:ext cx="6400800" cy="3124200"/>
          </a:xfrm>
        </p:spPr>
        <p:txBody>
          <a:bodyPr>
            <a:normAutofit/>
          </a:bodyPr>
          <a:lstStyle/>
          <a:p>
            <a:r>
              <a:rPr lang="en-US" sz="3200" dirty="0">
                <a:solidFill>
                  <a:schemeClr val="tx1"/>
                </a:solidFill>
              </a:rPr>
              <a:t>Standing ITEM:</a:t>
            </a:r>
            <a:br>
              <a:rPr lang="en-US" sz="3200" dirty="0"/>
            </a:br>
            <a:r>
              <a:rPr lang="en-US" sz="3200" dirty="0"/>
              <a:t>HCH Services Update</a:t>
            </a:r>
          </a:p>
          <a:p>
            <a:br>
              <a:rPr lang="en-US" sz="2800" i="1" dirty="0"/>
            </a:br>
            <a:r>
              <a:rPr lang="en-US" i="1" dirty="0">
                <a:solidFill>
                  <a:schemeClr val="tx2">
                    <a:lumMod val="60000"/>
                    <a:lumOff val="40000"/>
                  </a:schemeClr>
                </a:solidFill>
              </a:rPr>
              <a:t>Heather Cedermaz, HCH Lead Provider &amp; Mia Fairbanks, HCH Nurse manager</a:t>
            </a:r>
          </a:p>
        </p:txBody>
      </p:sp>
      <p:sp>
        <p:nvSpPr>
          <p:cNvPr id="3" name="Title 2">
            <a:extLst>
              <a:ext uri="{FF2B5EF4-FFF2-40B4-BE49-F238E27FC236}">
                <a16:creationId xmlns:a16="http://schemas.microsoft.com/office/drawing/2014/main" id="{EA7D02D1-8041-4B9C-B92B-7D1998EE592E}"/>
              </a:ext>
            </a:extLst>
          </p:cNvPr>
          <p:cNvSpPr>
            <a:spLocks noGrp="1"/>
          </p:cNvSpPr>
          <p:nvPr>
            <p:ph type="ctrTitle"/>
          </p:nvPr>
        </p:nvSpPr>
        <p:spPr/>
        <p:txBody>
          <a:bodyPr/>
          <a:lstStyle/>
          <a:p>
            <a:r>
              <a:rPr lang="en-US" dirty="0"/>
              <a:t>Health Care for the Homeless</a:t>
            </a:r>
            <a:br>
              <a:rPr lang="en-US" dirty="0"/>
            </a:br>
            <a:r>
              <a:rPr lang="en-US" dirty="0"/>
              <a:t>Co-Applicant Governing Board</a:t>
            </a:r>
          </a:p>
        </p:txBody>
      </p:sp>
    </p:spTree>
    <p:extLst>
      <p:ext uri="{BB962C8B-B14F-4D97-AF65-F5344CB8AC3E}">
        <p14:creationId xmlns:p14="http://schemas.microsoft.com/office/powerpoint/2010/main" val="3068727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B5B7BF-3BE1-4C3E-8CFB-FF7BA51F5A92}"/>
              </a:ext>
            </a:extLst>
          </p:cNvPr>
          <p:cNvSpPr>
            <a:spLocks noGrp="1"/>
          </p:cNvSpPr>
          <p:nvPr>
            <p:ph type="subTitle" idx="1"/>
          </p:nvPr>
        </p:nvSpPr>
        <p:spPr>
          <a:xfrm>
            <a:off x="1371600" y="2819400"/>
            <a:ext cx="6400800" cy="3124200"/>
          </a:xfrm>
        </p:spPr>
        <p:txBody>
          <a:bodyPr>
            <a:normAutofit/>
          </a:bodyPr>
          <a:lstStyle/>
          <a:p>
            <a:r>
              <a:rPr lang="en-US" sz="3200" dirty="0"/>
              <a:t>Board Member Recruitment &amp; Training</a:t>
            </a:r>
          </a:p>
          <a:p>
            <a:br>
              <a:rPr lang="en-US" sz="2800" i="1" dirty="0"/>
            </a:br>
            <a:r>
              <a:rPr lang="en-US" i="1" dirty="0">
                <a:solidFill>
                  <a:schemeClr val="tx2">
                    <a:lumMod val="60000"/>
                    <a:lumOff val="40000"/>
                  </a:schemeClr>
                </a:solidFill>
              </a:rPr>
              <a:t>all</a:t>
            </a:r>
          </a:p>
        </p:txBody>
      </p:sp>
      <p:sp>
        <p:nvSpPr>
          <p:cNvPr id="3" name="Title 2">
            <a:extLst>
              <a:ext uri="{FF2B5EF4-FFF2-40B4-BE49-F238E27FC236}">
                <a16:creationId xmlns:a16="http://schemas.microsoft.com/office/drawing/2014/main" id="{EA7D02D1-8041-4B9C-B92B-7D1998EE592E}"/>
              </a:ext>
            </a:extLst>
          </p:cNvPr>
          <p:cNvSpPr>
            <a:spLocks noGrp="1"/>
          </p:cNvSpPr>
          <p:nvPr>
            <p:ph type="ctrTitle"/>
          </p:nvPr>
        </p:nvSpPr>
        <p:spPr/>
        <p:txBody>
          <a:bodyPr/>
          <a:lstStyle/>
          <a:p>
            <a:r>
              <a:rPr lang="en-US" dirty="0"/>
              <a:t>Health Care for the Homeless</a:t>
            </a:r>
            <a:br>
              <a:rPr lang="en-US" dirty="0"/>
            </a:br>
            <a:r>
              <a:rPr lang="en-US" dirty="0"/>
              <a:t>Co-Applicant Governing Board</a:t>
            </a:r>
          </a:p>
        </p:txBody>
      </p:sp>
    </p:spTree>
    <p:extLst>
      <p:ext uri="{BB962C8B-B14F-4D97-AF65-F5344CB8AC3E}">
        <p14:creationId xmlns:p14="http://schemas.microsoft.com/office/powerpoint/2010/main" val="82183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8DE31-0B95-B412-FE7B-72CFED6D046E}"/>
              </a:ext>
            </a:extLst>
          </p:cNvPr>
          <p:cNvSpPr>
            <a:spLocks noGrp="1"/>
          </p:cNvSpPr>
          <p:nvPr>
            <p:ph type="title"/>
          </p:nvPr>
        </p:nvSpPr>
        <p:spPr/>
        <p:txBody>
          <a:bodyPr/>
          <a:lstStyle/>
          <a:p>
            <a:r>
              <a:rPr lang="en-US" dirty="0"/>
              <a:t>Board Recruitment</a:t>
            </a:r>
          </a:p>
        </p:txBody>
      </p:sp>
      <p:sp>
        <p:nvSpPr>
          <p:cNvPr id="3" name="Content Placeholder 2">
            <a:extLst>
              <a:ext uri="{FF2B5EF4-FFF2-40B4-BE49-F238E27FC236}">
                <a16:creationId xmlns:a16="http://schemas.microsoft.com/office/drawing/2014/main" id="{FAE6E03F-2D58-CBB2-8825-B0EC369692F5}"/>
              </a:ext>
            </a:extLst>
          </p:cNvPr>
          <p:cNvSpPr>
            <a:spLocks noGrp="1"/>
          </p:cNvSpPr>
          <p:nvPr>
            <p:ph sz="quarter" idx="1"/>
          </p:nvPr>
        </p:nvSpPr>
        <p:spPr/>
        <p:txBody>
          <a:bodyPr>
            <a:normAutofit/>
          </a:bodyPr>
          <a:lstStyle/>
          <a:p>
            <a:r>
              <a:rPr lang="en-US" dirty="0"/>
              <a:t>Inviting potential members to the meeting.</a:t>
            </a:r>
          </a:p>
          <a:p>
            <a:pPr marL="274320" lvl="1"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115997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4E371-2F69-4107-8FF6-D1224175BA9E}"/>
              </a:ext>
            </a:extLst>
          </p:cNvPr>
          <p:cNvSpPr>
            <a:spLocks noGrp="1"/>
          </p:cNvSpPr>
          <p:nvPr>
            <p:ph type="ctrTitle"/>
          </p:nvPr>
        </p:nvSpPr>
        <p:spPr/>
        <p:txBody>
          <a:bodyPr/>
          <a:lstStyle/>
          <a:p>
            <a:r>
              <a:rPr lang="en-US" dirty="0"/>
              <a:t>Health Care for the Homeless</a:t>
            </a:r>
            <a:br>
              <a:rPr lang="en-US" dirty="0"/>
            </a:br>
            <a:r>
              <a:rPr lang="en-US" dirty="0"/>
              <a:t>Co-Applicant Governing Board</a:t>
            </a:r>
          </a:p>
        </p:txBody>
      </p:sp>
      <p:sp>
        <p:nvSpPr>
          <p:cNvPr id="6" name="Subtitle 4">
            <a:extLst>
              <a:ext uri="{FF2B5EF4-FFF2-40B4-BE49-F238E27FC236}">
                <a16:creationId xmlns:a16="http://schemas.microsoft.com/office/drawing/2014/main" id="{01FED6D9-B156-499A-A259-14E20E8EB2C2}"/>
              </a:ext>
            </a:extLst>
          </p:cNvPr>
          <p:cNvSpPr txBox="1">
            <a:spLocks/>
          </p:cNvSpPr>
          <p:nvPr/>
        </p:nvSpPr>
        <p:spPr>
          <a:xfrm>
            <a:off x="685800" y="2590800"/>
            <a:ext cx="7924800" cy="4038601"/>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endParaRPr lang="en-US" sz="2800" dirty="0">
              <a:solidFill>
                <a:schemeClr val="accent3">
                  <a:lumMod val="75000"/>
                </a:schemeClr>
              </a:solidFill>
            </a:endParaRPr>
          </a:p>
          <a:p>
            <a:r>
              <a:rPr lang="en-US" sz="3000" dirty="0">
                <a:solidFill>
                  <a:schemeClr val="tx1"/>
                </a:solidFill>
              </a:rPr>
              <a:t>Standing ITEM:</a:t>
            </a:r>
            <a:endParaRPr lang="en-US" sz="3000" dirty="0"/>
          </a:p>
          <a:p>
            <a:r>
              <a:rPr lang="en-US" sz="3200" dirty="0"/>
              <a:t>Quality improvement/ assurance</a:t>
            </a:r>
            <a:br>
              <a:rPr lang="en-US" sz="3200" dirty="0"/>
            </a:br>
            <a:endParaRPr lang="en-US" sz="3200" dirty="0"/>
          </a:p>
          <a:p>
            <a:br>
              <a:rPr lang="en-US" i="1" dirty="0">
                <a:solidFill>
                  <a:schemeClr val="tx2">
                    <a:lumMod val="60000"/>
                    <a:lumOff val="40000"/>
                  </a:schemeClr>
                </a:solidFill>
              </a:rPr>
            </a:br>
            <a:r>
              <a:rPr lang="en-US" i="1" dirty="0">
                <a:solidFill>
                  <a:schemeClr val="tx2">
                    <a:lumMod val="60000"/>
                    <a:lumOff val="40000"/>
                  </a:schemeClr>
                </a:solidFill>
              </a:rPr>
              <a:t>Gabriella Quintana, HCH QI Team </a:t>
            </a:r>
          </a:p>
        </p:txBody>
      </p:sp>
    </p:spTree>
    <p:extLst>
      <p:ext uri="{BB962C8B-B14F-4D97-AF65-F5344CB8AC3E}">
        <p14:creationId xmlns:p14="http://schemas.microsoft.com/office/powerpoint/2010/main" val="3097057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582B-F13C-9AFA-7634-4199B0F539FA}"/>
              </a:ext>
            </a:extLst>
          </p:cNvPr>
          <p:cNvSpPr>
            <a:spLocks noGrp="1"/>
          </p:cNvSpPr>
          <p:nvPr>
            <p:ph type="title"/>
          </p:nvPr>
        </p:nvSpPr>
        <p:spPr/>
        <p:txBody>
          <a:bodyPr/>
          <a:lstStyle/>
          <a:p>
            <a:r>
              <a:rPr lang="en-US" dirty="0"/>
              <a:t>UDS Review</a:t>
            </a:r>
          </a:p>
        </p:txBody>
      </p:sp>
      <p:sp>
        <p:nvSpPr>
          <p:cNvPr id="3" name="Content Placeholder 2">
            <a:extLst>
              <a:ext uri="{FF2B5EF4-FFF2-40B4-BE49-F238E27FC236}">
                <a16:creationId xmlns:a16="http://schemas.microsoft.com/office/drawing/2014/main" id="{EFC4BB9E-EBAE-5009-485C-4553615CA65B}"/>
              </a:ext>
            </a:extLst>
          </p:cNvPr>
          <p:cNvSpPr>
            <a:spLocks noGrp="1"/>
          </p:cNvSpPr>
          <p:nvPr>
            <p:ph sz="quarter" idx="1"/>
          </p:nvPr>
        </p:nvSpPr>
        <p:spPr/>
        <p:txBody>
          <a:bodyPr>
            <a:normAutofit fontScale="92500" lnSpcReduction="20000"/>
          </a:bodyPr>
          <a:lstStyle/>
          <a:p>
            <a:r>
              <a:rPr lang="en-US" dirty="0"/>
              <a:t>No Significant Changes </a:t>
            </a:r>
          </a:p>
          <a:p>
            <a:r>
              <a:rPr lang="en-US" dirty="0"/>
              <a:t>2 Questions/ Follow Ups</a:t>
            </a:r>
          </a:p>
          <a:p>
            <a:pPr lvl="1"/>
            <a:r>
              <a:rPr lang="en-US" sz="2100" b="1" dirty="0">
                <a:effectLst/>
                <a:latin typeface="Calibri Light" panose="020F0302020204030204" pitchFamily="34" charset="0"/>
                <a:ea typeface="Calibri" panose="020F0502020204030204" pitchFamily="34" charset="0"/>
                <a:cs typeface="Calibri Light" panose="020F0302020204030204" pitchFamily="34" charset="0"/>
              </a:rPr>
              <a:t>Table 6B – Tobacco Use Screening</a:t>
            </a:r>
            <a:r>
              <a:rPr lang="en-US" sz="2100" dirty="0">
                <a:effectLst/>
                <a:latin typeface="Calibri Light" panose="020F0302020204030204" pitchFamily="34" charset="0"/>
                <a:ea typeface="Calibri" panose="020F0502020204030204" pitchFamily="34" charset="0"/>
                <a:cs typeface="Calibri Light" panose="020F0302020204030204" pitchFamily="34" charset="0"/>
              </a:rPr>
              <a:t>.  Your universe or denominator for this measure is a bit larger than expected.  Please ensure that you are using the correct criteria to determine your universe of this measure. </a:t>
            </a:r>
            <a:endParaRPr lang="en-US" sz="2100" dirty="0">
              <a:latin typeface="Calibri Light" panose="020F0302020204030204" pitchFamily="34" charset="0"/>
              <a:ea typeface="Calibri" panose="020F0502020204030204" pitchFamily="34" charset="0"/>
              <a:cs typeface="Calibri Light" panose="020F0302020204030204" pitchFamily="34" charset="0"/>
            </a:endParaRPr>
          </a:p>
          <a:p>
            <a:pPr lvl="2"/>
            <a:r>
              <a:rPr lang="en-US" sz="1600" dirty="0">
                <a:solidFill>
                  <a:srgbClr val="4472C4"/>
                </a:solidFill>
                <a:effectLst/>
                <a:latin typeface="Calibri Light" panose="020F0302020204030204" pitchFamily="34" charset="0"/>
                <a:ea typeface="Calibri" panose="020F0502020204030204" pitchFamily="34" charset="0"/>
              </a:rPr>
              <a:t>We have confirmed our reporting logic aligns with current measure specifications. In 2021 the measure logic was updated to include patients with telehealth only visits, in accordance with UDS guidance. The addition of this inclusion criteria has increased the number of patients who meet the denominator specifications compared to earlier years. The 2022 measure universe is comparable to the denominator reported in 2021, 12502 (2022) versus 12,139 (2021). </a:t>
            </a:r>
            <a:endParaRPr lang="en-US" sz="1600" dirty="0">
              <a:solidFill>
                <a:srgbClr val="4472C4"/>
              </a:solidFill>
              <a:latin typeface="Tahoma" panose="020B0604030504040204" pitchFamily="34" charset="0"/>
              <a:ea typeface="Calibri" panose="020F0502020204030204" pitchFamily="34" charset="0"/>
            </a:endParaRPr>
          </a:p>
          <a:p>
            <a:pPr lvl="1"/>
            <a:r>
              <a:rPr lang="en-US" sz="2000" b="1" dirty="0">
                <a:effectLst/>
                <a:latin typeface="Calibri Light" panose="020F0302020204030204" pitchFamily="34" charset="0"/>
                <a:ea typeface="Calibri" panose="020F0502020204030204" pitchFamily="34" charset="0"/>
              </a:rPr>
              <a:t>Table 8A – Line 11e – Eligibility Assistance. Eligibility Assistance</a:t>
            </a:r>
            <a:r>
              <a:rPr lang="en-US" sz="2000" dirty="0">
                <a:effectLst/>
                <a:latin typeface="Calibri Light" panose="020F0302020204030204" pitchFamily="34" charset="0"/>
                <a:ea typeface="Calibri" panose="020F0502020204030204" pitchFamily="34" charset="0"/>
              </a:rPr>
              <a:t> related FTEs increased from 1.5 FTEs in 2021 to 2 FTEs in 2022.   However, costs decreased 23.6% from $176,206in 2021 to $134,510 in 2022.  Typically costs and FTEs move in the same direction.  Please review your data and explain or correct.</a:t>
            </a:r>
          </a:p>
          <a:p>
            <a:pPr lvl="2"/>
            <a:r>
              <a:rPr lang="en-US" sz="1600" dirty="0">
                <a:solidFill>
                  <a:srgbClr val="4472C4"/>
                </a:solidFill>
                <a:effectLst/>
                <a:latin typeface="Calibri Light" panose="020F0302020204030204" pitchFamily="34" charset="0"/>
                <a:ea typeface="Calibri" panose="020F0502020204030204" pitchFamily="34" charset="0"/>
              </a:rPr>
              <a:t>We have corrected Eligibility Assistance costs in the EHB to $177,449. The previous cost was reported in error. In 2022 eligibility assistance work was returned to Community Health Worker staff following release from COVID-19 disaster deployments. While the FTEs count increased compared to 2021, overall costs were only slightly increased due to salary differences between the staffing groups.  </a:t>
            </a:r>
            <a:endParaRPr lang="en-US" sz="1600" dirty="0">
              <a:effectLst/>
              <a:latin typeface="Tahoma" panose="020B0604030504040204" pitchFamily="34" charset="0"/>
              <a:ea typeface="Calibri" panose="020F0502020204030204" pitchFamily="34" charset="0"/>
            </a:endParaRPr>
          </a:p>
          <a:p>
            <a:endParaRPr lang="en-US" dirty="0"/>
          </a:p>
          <a:p>
            <a:pPr lvl="1"/>
            <a:endParaRPr lang="en-US" dirty="0"/>
          </a:p>
          <a:p>
            <a:pPr lvl="1"/>
            <a:endParaRPr lang="en-US" dirty="0"/>
          </a:p>
        </p:txBody>
      </p:sp>
    </p:spTree>
    <p:extLst>
      <p:ext uri="{BB962C8B-B14F-4D97-AF65-F5344CB8AC3E}">
        <p14:creationId xmlns:p14="http://schemas.microsoft.com/office/powerpoint/2010/main" val="167491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DAFF-2B11-4AEF-82C4-FDDD7CE9C0A1}"/>
              </a:ext>
            </a:extLst>
          </p:cNvPr>
          <p:cNvSpPr>
            <a:spLocks noGrp="1"/>
          </p:cNvSpPr>
          <p:nvPr>
            <p:ph type="title"/>
          </p:nvPr>
        </p:nvSpPr>
        <p:spPr/>
        <p:txBody>
          <a:bodyPr/>
          <a:lstStyle/>
          <a:p>
            <a:r>
              <a:rPr lang="en-US" dirty="0"/>
              <a:t>Patients Seen</a:t>
            </a:r>
          </a:p>
        </p:txBody>
      </p:sp>
      <p:graphicFrame>
        <p:nvGraphicFramePr>
          <p:cNvPr id="4" name="Content Placeholder 3">
            <a:extLst>
              <a:ext uri="{FF2B5EF4-FFF2-40B4-BE49-F238E27FC236}">
                <a16:creationId xmlns:a16="http://schemas.microsoft.com/office/drawing/2014/main" id="{1AA9C8B7-0C29-99AD-2413-557C0A4DEB67}"/>
              </a:ext>
            </a:extLst>
          </p:cNvPr>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768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889D-E813-7879-61DA-2C76DE51E8F6}"/>
              </a:ext>
            </a:extLst>
          </p:cNvPr>
          <p:cNvSpPr>
            <a:spLocks noGrp="1"/>
          </p:cNvSpPr>
          <p:nvPr>
            <p:ph type="title"/>
          </p:nvPr>
        </p:nvSpPr>
        <p:spPr/>
        <p:txBody>
          <a:bodyPr/>
          <a:lstStyle/>
          <a:p>
            <a:r>
              <a:rPr lang="en-US" dirty="0"/>
              <a:t>Prenatal Measures</a:t>
            </a:r>
          </a:p>
        </p:txBody>
      </p:sp>
      <p:graphicFrame>
        <p:nvGraphicFramePr>
          <p:cNvPr id="4" name="Chart 3">
            <a:extLst>
              <a:ext uri="{FF2B5EF4-FFF2-40B4-BE49-F238E27FC236}">
                <a16:creationId xmlns:a16="http://schemas.microsoft.com/office/drawing/2014/main" id="{A8C448B0-82F3-446D-958E-48A98B2024B7}"/>
              </a:ext>
            </a:extLst>
          </p:cNvPr>
          <p:cNvGraphicFramePr>
            <a:graphicFrameLocks/>
          </p:cNvGraphicFramePr>
          <p:nvPr>
            <p:extLst>
              <p:ext uri="{D42A27DB-BD31-4B8C-83A1-F6EECF244321}">
                <p14:modId xmlns:p14="http://schemas.microsoft.com/office/powerpoint/2010/main" val="703352581"/>
              </p:ext>
            </p:extLst>
          </p:nvPr>
        </p:nvGraphicFramePr>
        <p:xfrm>
          <a:off x="304800" y="1524000"/>
          <a:ext cx="4267200" cy="31546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C1CA4E9-B1F4-424F-83E5-705B97DC98AB}"/>
              </a:ext>
            </a:extLst>
          </p:cNvPr>
          <p:cNvGraphicFramePr>
            <a:graphicFrameLocks/>
          </p:cNvGraphicFramePr>
          <p:nvPr>
            <p:extLst>
              <p:ext uri="{D42A27DB-BD31-4B8C-83A1-F6EECF244321}">
                <p14:modId xmlns:p14="http://schemas.microsoft.com/office/powerpoint/2010/main" val="3878573675"/>
              </p:ext>
            </p:extLst>
          </p:nvPr>
        </p:nvGraphicFramePr>
        <p:xfrm>
          <a:off x="4568952" y="2819400"/>
          <a:ext cx="4391025" cy="3457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14470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_rels/theme3.xml.rels><?xml version="1.0" encoding="UTF-8" standalone="yes"?>
<Relationships xmlns="http://schemas.openxmlformats.org/package/2006/relationships"><Relationship Id="rId1" Type="http://schemas.openxmlformats.org/officeDocument/2006/relationships/image" Target="NULL"/></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2">
      <a:dk1>
        <a:sysClr val="windowText" lastClr="000000"/>
      </a:dk1>
      <a:lt1>
        <a:sysClr val="window" lastClr="FFFFFF"/>
      </a:lt1>
      <a:dk2>
        <a:srgbClr val="74735D"/>
      </a:dk2>
      <a:lt2>
        <a:srgbClr val="DFE6D0"/>
      </a:lt2>
      <a:accent1>
        <a:srgbClr val="798E4C"/>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1">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CRMC PP template_3-16-2016">
  <a:themeElements>
    <a:clrScheme name="CCRMC colors">
      <a:dk1>
        <a:srgbClr val="02618D"/>
      </a:dk1>
      <a:lt1>
        <a:srgbClr val="FFFFFF"/>
      </a:lt1>
      <a:dk2>
        <a:srgbClr val="5B6C30"/>
      </a:dk2>
      <a:lt2>
        <a:srgbClr val="A4A154"/>
      </a:lt2>
      <a:accent1>
        <a:srgbClr val="A4A154"/>
      </a:accent1>
      <a:accent2>
        <a:srgbClr val="0097C4"/>
      </a:accent2>
      <a:accent3>
        <a:srgbClr val="D2CB6C"/>
      </a:accent3>
      <a:accent4>
        <a:srgbClr val="95A39D"/>
      </a:accent4>
      <a:accent5>
        <a:srgbClr val="C89F5D"/>
      </a:accent5>
      <a:accent6>
        <a:srgbClr val="B1A089"/>
      </a:accent6>
      <a:hlink>
        <a:srgbClr val="D25814"/>
      </a:hlink>
      <a:folHlink>
        <a:srgbClr val="849A0A"/>
      </a:folHlink>
    </a:clrScheme>
    <a:fontScheme name="CCRMC custom">
      <a:majorFont>
        <a:latin typeface="Century Gothic"/>
        <a:ea typeface=""/>
        <a:cs typeface=""/>
      </a:majorFont>
      <a:minorFont>
        <a:latin typeface="Myriad Pro"/>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CCRMC PP template_3-16-2016">
  <a:themeElements>
    <a:clrScheme name="CCRMC colors">
      <a:dk1>
        <a:srgbClr val="02618D"/>
      </a:dk1>
      <a:lt1>
        <a:srgbClr val="FFFFFF"/>
      </a:lt1>
      <a:dk2>
        <a:srgbClr val="5B6C30"/>
      </a:dk2>
      <a:lt2>
        <a:srgbClr val="A4A154"/>
      </a:lt2>
      <a:accent1>
        <a:srgbClr val="A4A154"/>
      </a:accent1>
      <a:accent2>
        <a:srgbClr val="0097C4"/>
      </a:accent2>
      <a:accent3>
        <a:srgbClr val="D2CB6C"/>
      </a:accent3>
      <a:accent4>
        <a:srgbClr val="95A39D"/>
      </a:accent4>
      <a:accent5>
        <a:srgbClr val="C89F5D"/>
      </a:accent5>
      <a:accent6>
        <a:srgbClr val="B1A089"/>
      </a:accent6>
      <a:hlink>
        <a:srgbClr val="D25814"/>
      </a:hlink>
      <a:folHlink>
        <a:srgbClr val="849A0A"/>
      </a:folHlink>
    </a:clrScheme>
    <a:fontScheme name="CCRMC custom">
      <a:majorFont>
        <a:latin typeface="Century Gothic"/>
        <a:ea typeface=""/>
        <a:cs typeface=""/>
      </a:majorFont>
      <a:minorFont>
        <a:latin typeface="Myriad Pro"/>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CCHS">
      <a:dk1>
        <a:srgbClr val="02618D"/>
      </a:dk1>
      <a:lt1>
        <a:srgbClr val="FFFFFF"/>
      </a:lt1>
      <a:dk2>
        <a:srgbClr val="5B6C30"/>
      </a:dk2>
      <a:lt2>
        <a:srgbClr val="A4A154"/>
      </a:lt2>
      <a:accent1>
        <a:srgbClr val="A4A154"/>
      </a:accent1>
      <a:accent2>
        <a:srgbClr val="0097C4"/>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CRMC PP template_3-16-2016">
  <a:themeElements>
    <a:clrScheme name="CCRMC colors">
      <a:dk1>
        <a:srgbClr val="02618D"/>
      </a:dk1>
      <a:lt1>
        <a:srgbClr val="FFFFFF"/>
      </a:lt1>
      <a:dk2>
        <a:srgbClr val="5B6C30"/>
      </a:dk2>
      <a:lt2>
        <a:srgbClr val="A4A154"/>
      </a:lt2>
      <a:accent1>
        <a:srgbClr val="A4A154"/>
      </a:accent1>
      <a:accent2>
        <a:srgbClr val="0097C4"/>
      </a:accent2>
      <a:accent3>
        <a:srgbClr val="D2CB6C"/>
      </a:accent3>
      <a:accent4>
        <a:srgbClr val="95A39D"/>
      </a:accent4>
      <a:accent5>
        <a:srgbClr val="C89F5D"/>
      </a:accent5>
      <a:accent6>
        <a:srgbClr val="B1A089"/>
      </a:accent6>
      <a:hlink>
        <a:srgbClr val="D25814"/>
      </a:hlink>
      <a:folHlink>
        <a:srgbClr val="849A0A"/>
      </a:folHlink>
    </a:clrScheme>
    <a:fontScheme name="CCRMC custom">
      <a:majorFont>
        <a:latin typeface="Century Gothic"/>
        <a:ea typeface=""/>
        <a:cs typeface=""/>
      </a:majorFont>
      <a:minorFont>
        <a:latin typeface="Myriad Pro"/>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3_CCRMC PP template_3-16-2016">
  <a:themeElements>
    <a:clrScheme name="CCRMC colors">
      <a:dk1>
        <a:srgbClr val="02618D"/>
      </a:dk1>
      <a:lt1>
        <a:srgbClr val="FFFFFF"/>
      </a:lt1>
      <a:dk2>
        <a:srgbClr val="5B6C30"/>
      </a:dk2>
      <a:lt2>
        <a:srgbClr val="A4A154"/>
      </a:lt2>
      <a:accent1>
        <a:srgbClr val="A4A154"/>
      </a:accent1>
      <a:accent2>
        <a:srgbClr val="0097C4"/>
      </a:accent2>
      <a:accent3>
        <a:srgbClr val="D2CB6C"/>
      </a:accent3>
      <a:accent4>
        <a:srgbClr val="95A39D"/>
      </a:accent4>
      <a:accent5>
        <a:srgbClr val="C89F5D"/>
      </a:accent5>
      <a:accent6>
        <a:srgbClr val="B1A089"/>
      </a:accent6>
      <a:hlink>
        <a:srgbClr val="D25814"/>
      </a:hlink>
      <a:folHlink>
        <a:srgbClr val="849A0A"/>
      </a:folHlink>
    </a:clrScheme>
    <a:fontScheme name="CCRMC custom">
      <a:majorFont>
        <a:latin typeface="Century Gothic"/>
        <a:ea typeface=""/>
        <a:cs typeface=""/>
      </a:majorFont>
      <a:minorFont>
        <a:latin typeface="Myriad Pro"/>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73941309185C4D9705FA9E37A25A79" ma:contentTypeVersion="14" ma:contentTypeDescription="Create a new document." ma:contentTypeScope="" ma:versionID="7e5bbd10e908265388fc69719d2aacee">
  <xsd:schema xmlns:xsd="http://www.w3.org/2001/XMLSchema" xmlns:xs="http://www.w3.org/2001/XMLSchema" xmlns:p="http://schemas.microsoft.com/office/2006/metadata/properties" xmlns:ns1="http://schemas.microsoft.com/sharepoint/v3" xmlns:ns3="23911e03-26cf-4480-83f4-e15f1be43dff" xmlns:ns4="c9b0eafd-6906-4ac5-9229-e975d97cd39d" targetNamespace="http://schemas.microsoft.com/office/2006/metadata/properties" ma:root="true" ma:fieldsID="b3101cd98d0606dc98c613253009090a" ns1:_="" ns3:_="" ns4:_="">
    <xsd:import namespace="http://schemas.microsoft.com/sharepoint/v3"/>
    <xsd:import namespace="23911e03-26cf-4480-83f4-e15f1be43dff"/>
    <xsd:import namespace="c9b0eafd-6906-4ac5-9229-e975d97cd39d"/>
    <xsd:element name="properties">
      <xsd:complexType>
        <xsd:sequence>
          <xsd:element name="documentManagement">
            <xsd:complexType>
              <xsd:all>
                <xsd:element ref="ns3:MediaServiceMetadata" minOccurs="0"/>
                <xsd:element ref="ns3:MediaServiceFastMetadata" minOccurs="0"/>
                <xsd:element ref="ns3:MediaServiceAutoTags"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911e03-26cf-4480-83f4-e15f1be43d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b0eafd-6906-4ac5-9229-e975d97cd39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F9A09F-2D86-4FAF-8B8B-62A5E175202E}">
  <ds:schemaRefs>
    <ds:schemaRef ds:uri="http://schemas.microsoft.com/sharepoint/v3"/>
    <ds:schemaRef ds:uri="http://schemas.microsoft.com/office/infopath/2007/PartnerControls"/>
    <ds:schemaRef ds:uri="http://purl.org/dc/dcmitype/"/>
    <ds:schemaRef ds:uri="23911e03-26cf-4480-83f4-e15f1be43dff"/>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c9b0eafd-6906-4ac5-9229-e975d97cd39d"/>
    <ds:schemaRef ds:uri="http://schemas.microsoft.com/office/2006/metadata/properties"/>
  </ds:schemaRefs>
</ds:datastoreItem>
</file>

<file path=customXml/itemProps2.xml><?xml version="1.0" encoding="utf-8"?>
<ds:datastoreItem xmlns:ds="http://schemas.openxmlformats.org/officeDocument/2006/customXml" ds:itemID="{66ACC4B1-D884-4F62-97CD-9DFAF491D2CF}">
  <ds:schemaRefs>
    <ds:schemaRef ds:uri="http://schemas.microsoft.com/sharepoint/v3/contenttype/forms"/>
  </ds:schemaRefs>
</ds:datastoreItem>
</file>

<file path=customXml/itemProps3.xml><?xml version="1.0" encoding="utf-8"?>
<ds:datastoreItem xmlns:ds="http://schemas.openxmlformats.org/officeDocument/2006/customXml" ds:itemID="{DE384676-963C-4388-922F-F8ED167A94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911e03-26cf-4480-83f4-e15f1be43dff"/>
    <ds:schemaRef ds:uri="c9b0eafd-6906-4ac5-9229-e975d97cd3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CGB Presentation 11.20.2019</Template>
  <TotalTime>39278</TotalTime>
  <Words>511</Words>
  <Application>Microsoft Office PowerPoint</Application>
  <PresentationFormat>On-screen Show (4:3)</PresentationFormat>
  <Paragraphs>80</Paragraphs>
  <Slides>20</Slides>
  <Notes>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20</vt:i4>
      </vt:variant>
    </vt:vector>
  </HeadingPairs>
  <TitlesOfParts>
    <vt:vector size="35" baseType="lpstr">
      <vt:lpstr>Arial</vt:lpstr>
      <vt:lpstr>Calibri</vt:lpstr>
      <vt:lpstr>Calibri Light</vt:lpstr>
      <vt:lpstr>Century Gothic</vt:lpstr>
      <vt:lpstr>Georgia</vt:lpstr>
      <vt:lpstr>Myriad Pro</vt:lpstr>
      <vt:lpstr>Tahoma</vt:lpstr>
      <vt:lpstr>Wingdings</vt:lpstr>
      <vt:lpstr>Wingdings 2</vt:lpstr>
      <vt:lpstr>Civic</vt:lpstr>
      <vt:lpstr>1_CCRMC PP template_3-16-2016</vt:lpstr>
      <vt:lpstr>CCRMC PP template_3-16-2016</vt:lpstr>
      <vt:lpstr>1_Office Theme</vt:lpstr>
      <vt:lpstr>2_CCRMC PP template_3-16-2016</vt:lpstr>
      <vt:lpstr>3_CCRMC PP template_3-16-2016</vt:lpstr>
      <vt:lpstr>Health Care for the Homeless Co-Applicant Governing Board</vt:lpstr>
      <vt:lpstr>Health Care for the Homeless Co-Applicant Governing Board</vt:lpstr>
      <vt:lpstr>Health Care for the Homeless Co-Applicant Governing Board</vt:lpstr>
      <vt:lpstr>Health Care for the Homeless Co-Applicant Governing Board</vt:lpstr>
      <vt:lpstr>Board Recruitment</vt:lpstr>
      <vt:lpstr>Health Care for the Homeless Co-Applicant Governing Board</vt:lpstr>
      <vt:lpstr>UDS Review</vt:lpstr>
      <vt:lpstr>Patients Seen</vt:lpstr>
      <vt:lpstr>Prenatal Measures</vt:lpstr>
      <vt:lpstr>Childhood IZ &amp; Weight Assessment</vt:lpstr>
      <vt:lpstr>Cancer Screenings</vt:lpstr>
      <vt:lpstr>BMI &amp; Tobacco Screen</vt:lpstr>
      <vt:lpstr>Aspirin for IVD &amp; Statin</vt:lpstr>
      <vt:lpstr>Depression Follow Up &amp; Remission</vt:lpstr>
      <vt:lpstr>HIV Linkage to Care</vt:lpstr>
      <vt:lpstr>Diabetes &amp; Hypertension</vt:lpstr>
      <vt:lpstr>Health Care for the Homeless Co-Applicant Governing Board</vt:lpstr>
      <vt:lpstr>Health Care for the Homeless Co-Applicant Governing Board</vt:lpstr>
      <vt:lpstr>Future Matters</vt:lpstr>
      <vt:lpstr>HCH Co-Applicant Governing Board</vt:lpstr>
    </vt:vector>
  </TitlesOfParts>
  <Company>Contra Costa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for the Homeless Co-Applicant Governing Board</dc:title>
  <dc:creator>Linae Young</dc:creator>
  <cp:lastModifiedBy>Gabriella Quintana</cp:lastModifiedBy>
  <cp:revision>301</cp:revision>
  <cp:lastPrinted>2022-10-19T15:54:32Z</cp:lastPrinted>
  <dcterms:created xsi:type="dcterms:W3CDTF">2019-11-05T18:18:25Z</dcterms:created>
  <dcterms:modified xsi:type="dcterms:W3CDTF">2023-03-14T22:58:54Z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0x010100B673941309185C4D9705FA9E37A25A79</vt:lpwstr>
  </property>
</Properties>
</file>